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9" r:id="rId2"/>
    <p:sldId id="285" r:id="rId3"/>
    <p:sldId id="284" r:id="rId4"/>
    <p:sldId id="289" r:id="rId5"/>
    <p:sldId id="286" r:id="rId6"/>
    <p:sldId id="287" r:id="rId7"/>
    <p:sldId id="288" r:id="rId8"/>
    <p:sldId id="290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2T10:44:09.920" v="35" actId="790"/>
      <pc:docMkLst>
        <pc:docMk/>
      </pc:docMkLst>
      <pc:sldChg chg="modSp modNotes">
        <pc:chgData name="Fake Test User" userId="SID-0" providerId="Test" clId="FakeClientId" dt="2019-02-02T10:42:00.602" v="13" actId="790"/>
        <pc:sldMkLst>
          <pc:docMk/>
          <pc:sldMk cId="2135784908" sldId="259"/>
        </pc:sldMkLst>
        <pc:spChg chg="mod">
          <ac:chgData name="Fake Test User" userId="SID-0" providerId="Test" clId="FakeClientId" dt="2019-02-02T10:40:55.328" v="1" actId="790"/>
          <ac:spMkLst>
            <pc:docMk/>
            <pc:sldMk cId="2135784908" sldId="259"/>
            <ac:spMk id="2" creationId="{00000000-0000-0000-0000-000000000000}"/>
          </ac:spMkLst>
        </pc:spChg>
        <pc:spChg chg="mod">
          <ac:chgData name="Fake Test User" userId="SID-0" providerId="Test" clId="FakeClientId" dt="2019-02-02T10:40:55.328" v="1" actId="790"/>
          <ac:spMkLst>
            <pc:docMk/>
            <pc:sldMk cId="2135784908" sldId="25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2-02T10:42:08.179" v="15" actId="790"/>
        <pc:sldMkLst>
          <pc:docMk/>
          <pc:sldMk cId="1260473878" sldId="260"/>
        </pc:sldMkLst>
        <pc:spChg chg="mod">
          <ac:chgData name="Fake Test User" userId="SID-0" providerId="Test" clId="FakeClientId" dt="2019-02-02T10:41:01.483" v="3" actId="790"/>
          <ac:spMkLst>
            <pc:docMk/>
            <pc:sldMk cId="1260473878" sldId="260"/>
            <ac:spMk id="13" creationId="{00000000-0000-0000-0000-000000000000}"/>
          </ac:spMkLst>
        </pc:spChg>
        <pc:spChg chg="mod">
          <ac:chgData name="Fake Test User" userId="SID-0" providerId="Test" clId="FakeClientId" dt="2019-02-02T10:41:01.483" v="3" actId="790"/>
          <ac:spMkLst>
            <pc:docMk/>
            <pc:sldMk cId="1260473878" sldId="260"/>
            <ac:spMk id="14" creationId="{00000000-0000-0000-0000-000000000000}"/>
          </ac:spMkLst>
        </pc:spChg>
      </pc:sldChg>
      <pc:sldChg chg="modSp modNotes">
        <pc:chgData name="Fake Test User" userId="SID-0" providerId="Test" clId="FakeClientId" dt="2019-02-02T10:42:14.710" v="17" actId="790"/>
        <pc:sldMkLst>
          <pc:docMk/>
          <pc:sldMk cId="3804297505" sldId="261"/>
        </pc:sldMkLst>
        <pc:spChg chg="mod">
          <ac:chgData name="Fake Test User" userId="SID-0" providerId="Test" clId="FakeClientId" dt="2019-02-02T10:41:05.420" v="4" actId="2711"/>
          <ac:spMkLst>
            <pc:docMk/>
            <pc:sldMk cId="3804297505" sldId="261"/>
            <ac:spMk id="2" creationId="{00000000-0000-0000-0000-000000000000}"/>
          </ac:spMkLst>
        </pc:spChg>
        <pc:graphicFrameChg chg="mod">
          <ac:chgData name="Fake Test User" userId="SID-0" providerId="Test" clId="FakeClientId" dt="2019-02-02T10:41:27.355" v="8" actId="2711"/>
          <ac:graphicFrameMkLst>
            <pc:docMk/>
            <pc:sldMk cId="3804297505" sldId="261"/>
            <ac:graphicFrameMk id="6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2-02T10:42:21.084" v="19" actId="790"/>
        <pc:sldMkLst>
          <pc:docMk/>
          <pc:sldMk cId="584969848" sldId="262"/>
        </pc:sldMkLst>
        <pc:spChg chg="mod">
          <ac:chgData name="Fake Test User" userId="SID-0" providerId="Test" clId="FakeClientId" dt="2019-02-02T10:41:44.963" v="11" actId="790"/>
          <ac:spMkLst>
            <pc:docMk/>
            <pc:sldMk cId="584969848" sldId="262"/>
            <ac:spMk id="2" creationId="{00000000-0000-0000-0000-000000000000}"/>
          </ac:spMkLst>
        </pc:spChg>
        <pc:spChg chg="mod">
          <ac:chgData name="Fake Test User" userId="SID-0" providerId="Test" clId="FakeClientId" dt="2019-02-02T10:41:44.963" v="11" actId="790"/>
          <ac:spMkLst>
            <pc:docMk/>
            <pc:sldMk cId="584969848" sldId="262"/>
            <ac:spMk id="11" creationId="{00000000-0000-0000-0000-000000000000}"/>
          </ac:spMkLst>
        </pc:spChg>
        <pc:graphicFrameChg chg="modGraphic">
          <ac:chgData name="Fake Test User" userId="SID-0" providerId="Test" clId="FakeClientId" dt="2019-02-02T10:41:21.512" v="7" actId="2711"/>
          <ac:graphicFrameMkLst>
            <pc:docMk/>
            <pc:sldMk cId="584969848" sldId="262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2-02T10:42:29.021" v="21" actId="790"/>
        <pc:sldMkLst>
          <pc:docMk/>
          <pc:sldMk cId="4221454049" sldId="263"/>
        </pc:sldMkLst>
        <pc:spChg chg="mod">
          <ac:chgData name="Fake Test User" userId="SID-0" providerId="Test" clId="FakeClientId" dt="2019-02-02T10:41:37.261" v="10" actId="2711"/>
          <ac:spMkLst>
            <pc:docMk/>
            <pc:sldMk cId="4221454049" sldId="263"/>
            <ac:spMk id="2" creationId="{00000000-0000-0000-0000-000000000000}"/>
          </ac:spMkLst>
        </pc:spChg>
        <pc:spChg chg="mod">
          <ac:chgData name="Fake Test User" userId="SID-0" providerId="Test" clId="FakeClientId" dt="2019-02-02T10:41:37.261" v="10" actId="2711"/>
          <ac:spMkLst>
            <pc:docMk/>
            <pc:sldMk cId="4221454049" sldId="263"/>
            <ac:spMk id="10" creationId="{00000000-0000-0000-0000-000000000000}"/>
          </ac:spMkLst>
        </pc:spChg>
        <pc:graphicFrameChg chg="mod">
          <ac:chgData name="Fake Test User" userId="SID-0" providerId="Test" clId="FakeClientId" dt="2019-02-02T10:41:37.261" v="10" actId="2711"/>
          <ac:graphicFrameMkLst>
            <pc:docMk/>
            <pc:sldMk cId="4221454049" sldId="263"/>
            <ac:graphicFrameMk id="9" creationId="{00000000-0000-0000-0000-000000000000}"/>
          </ac:graphicFrameMkLst>
        </pc:graphicFrameChg>
      </pc:sldChg>
      <pc:sldMasterChg chg="modSp modSldLayout">
        <pc:chgData name="Fake Test User" userId="SID-0" providerId="Test" clId="FakeClientId" dt="2019-02-02T10:43:28.140" v="31" actId="790"/>
        <pc:sldMasterMkLst>
          <pc:docMk/>
          <pc:sldMasterMk cId="891149846" sldId="2147483696"/>
        </pc:sldMasterMkLst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2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3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4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5" creationId="{00000000-0000-0000-0000-000000000000}"/>
          </ac:spMkLst>
        </pc:spChg>
        <pc:spChg chg="mod">
          <ac:chgData name="Fake Test User" userId="SID-0" providerId="Test" clId="FakeClientId" dt="2019-02-02T10:42:43.035" v="22" actId="2711"/>
          <ac:spMkLst>
            <pc:docMk/>
            <pc:sldMasterMk cId="891149846" sldId="2147483696"/>
            <ac:spMk id="6" creationId="{00000000-0000-0000-0000-000000000000}"/>
          </ac:spMkLst>
        </pc:spChg>
        <pc:grpChg chg="mod">
          <ac:chgData name="Fake Test User" userId="SID-0" providerId="Test" clId="FakeClientId" dt="2019-02-02T10:42:43.035" v="22" actId="2711"/>
          <ac:grpSpMkLst>
            <pc:docMk/>
            <pc:sldMasterMk cId="891149846" sldId="2147483696"/>
            <ac:grpSpMk id="7" creationId="{32ABC1A6-8856-41D7-BF42-7ED8D4AC1C81}"/>
          </ac:grpSpMkLst>
        </pc:grpChg>
        <pc:sldLayoutChg chg="modSp">
          <pc:chgData name="Fake Test User" userId="SID-0" providerId="Test" clId="FakeClientId" dt="2019-02-02T10:42:53.018" v="24" actId="790"/>
          <pc:sldLayoutMkLst>
            <pc:docMk/>
            <pc:sldMasterMk cId="891149846" sldId="2147483696"/>
            <pc:sldLayoutMk cId="2856722357" sldId="2147483697"/>
          </pc:sldLayoutMkLst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8" creationId="{00000000-0000-0000-0000-000000000000}"/>
            </ac:spMkLst>
          </pc:spChg>
          <pc:spChg chg="mod">
            <ac:chgData name="Fake Test User" userId="SID-0" providerId="Test" clId="FakeClientId" dt="2019-02-02T10:42:53.018" v="24" actId="790"/>
            <ac:spMkLst>
              <pc:docMk/>
              <pc:sldMasterMk cId="891149846" sldId="2147483696"/>
              <pc:sldLayoutMk cId="2856722357" sldId="214748369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2:57.939" v="25" actId="790"/>
          <pc:sldLayoutMkLst>
            <pc:docMk/>
            <pc:sldMasterMk cId="891149846" sldId="2147483696"/>
            <pc:sldLayoutMk cId="2607457289" sldId="2147483698"/>
          </pc:sldLayoutMkLst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2:57.939" v="25" actId="790"/>
            <ac:spMkLst>
              <pc:docMk/>
              <pc:sldMasterMk cId="891149846" sldId="2147483696"/>
              <pc:sldLayoutMk cId="2607457289" sldId="2147483698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02.158" v="26" actId="790"/>
          <pc:sldLayoutMkLst>
            <pc:docMk/>
            <pc:sldMasterMk cId="891149846" sldId="2147483696"/>
            <pc:sldLayoutMk cId="4003804188" sldId="2147483699"/>
          </pc:sldLayoutMkLst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02.158" v="26" actId="790"/>
            <ac:spMkLst>
              <pc:docMk/>
              <pc:sldMasterMk cId="891149846" sldId="2147483696"/>
              <pc:sldLayoutMk cId="4003804188" sldId="2147483699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06.907" v="27" actId="790"/>
          <pc:sldLayoutMkLst>
            <pc:docMk/>
            <pc:sldMasterMk cId="891149846" sldId="2147483696"/>
            <pc:sldLayoutMk cId="2672057947" sldId="2147483700"/>
          </pc:sldLayoutMkLst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6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3:06.907" v="27" actId="790"/>
            <ac:spMkLst>
              <pc:docMk/>
              <pc:sldMasterMk cId="891149846" sldId="2147483696"/>
              <pc:sldLayoutMk cId="2672057947" sldId="214748370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13.500" v="28" actId="790"/>
          <pc:sldLayoutMkLst>
            <pc:docMk/>
            <pc:sldMasterMk cId="891149846" sldId="2147483696"/>
            <pc:sldLayoutMk cId="2501068388" sldId="2147483701"/>
          </pc:sldLayoutMkLst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9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2T10:43:13.500" v="28" actId="790"/>
            <ac:spMkLst>
              <pc:docMk/>
              <pc:sldMasterMk cId="891149846" sldId="2147483696"/>
              <pc:sldLayoutMk cId="2501068388" sldId="2147483701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18.234" v="29" actId="790"/>
          <pc:sldLayoutMkLst>
            <pc:docMk/>
            <pc:sldMasterMk cId="891149846" sldId="2147483696"/>
            <pc:sldLayoutMk cId="4130002280" sldId="2147483702"/>
          </pc:sldLayoutMkLst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18.234" v="29" actId="790"/>
            <ac:spMkLst>
              <pc:docMk/>
              <pc:sldMasterMk cId="891149846" sldId="2147483696"/>
              <pc:sldLayoutMk cId="4130002280" sldId="2147483702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23.030" v="30" actId="790"/>
          <pc:sldLayoutMkLst>
            <pc:docMk/>
            <pc:sldMasterMk cId="891149846" sldId="2147483696"/>
            <pc:sldLayoutMk cId="669437400" sldId="2147483703"/>
          </pc:sldLayoutMkLst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23.030" v="30" actId="790"/>
            <ac:spMkLst>
              <pc:docMk/>
              <pc:sldMasterMk cId="891149846" sldId="2147483696"/>
              <pc:sldLayoutMk cId="669437400" sldId="2147483703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2-02T10:43:28.140" v="31" actId="790"/>
          <pc:sldLayoutMkLst>
            <pc:docMk/>
            <pc:sldMasterMk cId="891149846" sldId="2147483696"/>
            <pc:sldLayoutMk cId="3761579140" sldId="2147483704"/>
          </pc:sldLayoutMkLst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5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6" creationId="{00000000-0000-0000-0000-000000000000}"/>
            </ac:spMkLst>
          </pc:spChg>
          <pc:spChg chg="mod">
            <ac:chgData name="Fake Test User" userId="SID-0" providerId="Test" clId="FakeClientId" dt="2019-02-02T10:43:28.140" v="31" actId="790"/>
            <ac:spMkLst>
              <pc:docMk/>
              <pc:sldMasterMk cId="891149846" sldId="2147483696"/>
              <pc:sldLayoutMk cId="3761579140" sldId="2147483704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D02AA-5F1E-4EAF-962D-7195C8E9EE1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2019/4/17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D5D1E1-F2FB-42D9-800D-BB6F702D56CA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809D77-6270-417D-B912-9E40620F0D0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77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169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102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4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96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95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90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12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E4DDD3E-1008-4C98-AD8A-C5DBA59A7841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B096F1E-53DD-498A-8BA0-56EB1C88443E}" type="datetime1">
              <a:rPr lang="zh-TW" altLang="en-US" smtClean="0"/>
              <a:t>2019/4/17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FBF256A-EA67-43E0-826B-5D1FC1E42B01}" type="datetime1">
              <a:rPr lang="zh-TW" altLang="en-US" smtClean="0"/>
              <a:t>2019/4/17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E72FF-7E08-43F8-96DF-1CB253477DDD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F6A70E-5D71-4081-8B02-CC76281B3BE8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9" name="內容預留位置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258B1DF-6210-48E0-A077-AA927ECBBC96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E6860-306A-479D-9A18-3C459110292C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B5BDC-B698-4C0E-A14C-9BB133C93190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605D4-877D-492B-B445-CAE17FB8092F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B8003-D115-4CE4-A697-251246B476CE}" type="datetime1">
              <a:rPr lang="zh-TW" altLang="en-US" noProof="0" smtClean="0"/>
              <a:t>2019/4/17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3859BA9-A3B3-4F8B-812D-6B70241CAFA4}" type="datetime1">
              <a:rPr lang="zh-TW" altLang="en-US" smtClean="0"/>
              <a:t>2019/4/17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D2F7D9-3114-482C-A555-75FC39A04B3E}" type="datetime1">
              <a:rPr lang="zh-TW" altLang="en-US" noProof="0" smtClean="0"/>
              <a:t>2019/4/17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grpSp>
        <p:nvGrpSpPr>
          <p:cNvPr id="7" name="群組 6" descr="海邊的灌木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橢圓​​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noProof="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群組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群組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手繪多邊形​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9" name="手繪多邊形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96" name="群組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手繪多邊形​​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7" name="手繪多邊形​​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97" name="手繪多邊形​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8" name="手繪多邊形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9" name="手繪多邊形​​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00" name="群組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手繪多邊形​​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3" name="手繪多邊形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4" name="手繪多邊形​​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5" name="手繪多邊形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01" name="手繪多邊形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2" name="手繪多邊形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3" name="手繪多邊形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4" name="手繪多邊形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5" name="手繪多邊形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6" name="手繪多邊形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7" name="手繪多邊形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8" name="手繪多邊形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09" name="手繪多邊形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0" name="手繪多邊形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1" name="手繪多邊形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6" name="手繪多邊形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57" name="群組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手繪多邊形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3" name="手繪多邊形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4" name="手繪多邊形​​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58" name="手繪多邊形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9" name="手繪多邊形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0" name="群組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手繪多邊形​​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" name="手繪多邊形​​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1" name="手繪多邊形​​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62" name="群組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手繪多邊形​​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手繪多邊形​​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85" name="群組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手繪多邊形​​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89" name="手繪多邊形​​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86" name="手繪多邊形​​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" name="手繪多邊形​​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63" name="手繪多邊形​​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4" name="手繪多邊形​​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5" name="手繪多邊形​​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6" name="手繪多邊形​​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7" name="手繪多邊形​​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8" name="手繪多邊形​​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9" name="手繪多邊形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0" name="手繪多邊形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1" name="手繪多邊形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2" name="手繪多邊形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3" name="手繪多邊形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4" name="手繪多邊形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75" name="群組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手繪多邊形​​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" name="手繪多邊形​​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76" name="手繪多邊形​​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手繪多邊形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手繪多邊形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手繪多邊形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0" name="手繪多邊形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12" name="群組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群組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手繪多邊形​​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1" name="手繪多邊形​​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手繪多邊形​​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3" name="手繪多邊形​​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手繪多邊形​​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5" name="手繪多邊形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手繪多邊形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7" name="手繪多邊形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8" name="手繪多邊形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9" name="手繪多邊形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0" name="手繪多邊形​​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1" name="手繪多邊形​​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2" name="手繪多邊形​​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3" name="手繪多邊形​​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4" name="手繪多邊形​​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sp>
            <p:nvSpPr>
              <p:cNvPr id="14" name="手繪多邊形​​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" name="手繪多邊形​​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6" name="手繪多邊形​​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7" name="手繪多邊形​​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8" name="手繪多邊形​​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9" name="手繪多邊形​​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0" name="手繪多邊形​​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1" name="手繪多邊形​​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2" name="手繪多邊形​​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手繪多邊形​​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4" name="手繪多邊形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5" name="手繪多邊形​​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手繪多邊形​​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手繪多邊形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8" name="手繪多邊形​​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9" name="手繪多邊形​​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0" name="手繪多邊形​​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1" name="手繪多邊形​​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2" name="手繪多邊形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3" name="手繪多邊形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手繪多邊形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手繪多邊形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6" name="手繪多邊形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手繪多邊形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手繪多邊形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9" name="手繪多邊形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8544"/>
            <a:ext cx="10363200" cy="4267200"/>
          </a:xfrm>
        </p:spPr>
        <p:txBody>
          <a:bodyPr rtlCol="0"/>
          <a:lstStyle/>
          <a:p>
            <a:pPr rtl="0">
              <a:lnSpc>
                <a:spcPts val="61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實驗報告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5454" y="4119418"/>
            <a:ext cx="3897745" cy="1443181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zh-TW" altLang="en-US" dirty="0" smtClean="0"/>
              <a:t>指導教授：陳朝烈 教授</a:t>
            </a:r>
            <a:endParaRPr lang="en-US" altLang="zh-TW" dirty="0" smtClean="0"/>
          </a:p>
          <a:p>
            <a:pPr algn="l"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學生：張旭廷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班級：電子工程系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</a:t>
            </a:r>
          </a:p>
          <a:p>
            <a:pPr algn="l" rtl="0"/>
            <a:r>
              <a:rPr lang="zh-TW" altLang="en-US" dirty="0" smtClean="0"/>
              <a:t>學號：</a:t>
            </a:r>
            <a:r>
              <a:rPr lang="en-US" altLang="zh-TW" dirty="0" smtClean="0"/>
              <a:t>0452031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51520" y="184290"/>
            <a:ext cx="328808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實驗需求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63782" y="1195642"/>
            <a:ext cx="928254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利用暫存器的值，當作計數器的計數上下限。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設定暫存器的值。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3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62025" y="1236900"/>
            <a:ext cx="55938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1.reg0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當作計數器上限。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2.reg1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當作計數器下限。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當計數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大於上限時，將計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數值設為下限。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起始計數值若小於下限時，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將計數值設定為下限。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90094" y="184290"/>
            <a:ext cx="6391493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內層程式碼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75" y="1236900"/>
            <a:ext cx="5805421" cy="42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145516" y="1295110"/>
            <a:ext cx="483964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創建一個新的專案，一樣以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Hello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World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為例，名稱為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LED_limit1</a:t>
            </a: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81219" y="184290"/>
            <a:ext cx="5827236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創新專案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39" y="1082963"/>
            <a:ext cx="3357707" cy="53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179699" y="1163581"/>
            <a:ext cx="4315938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MYIP_mWriteReg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函式，將上下限計數值寫入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上限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(reg0)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下限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(reg1)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90094" y="184290"/>
            <a:ext cx="6391493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體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41" y="3154737"/>
            <a:ext cx="5723005" cy="35000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40" y="1065236"/>
            <a:ext cx="5737106" cy="3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373664" y="2090343"/>
            <a:ext cx="3854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BaseAddress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90094" y="184290"/>
            <a:ext cx="6391493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體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60" y="1109672"/>
            <a:ext cx="5263429" cy="260594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60" y="3715613"/>
            <a:ext cx="5263429" cy="184612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79418" y="4377067"/>
            <a:ext cx="3854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RegOffset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7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373664" y="2090343"/>
            <a:ext cx="3854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BaseAddress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90094" y="184290"/>
            <a:ext cx="6673622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實驗記錄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-RUN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參數設定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99" y="1679316"/>
            <a:ext cx="8729807" cy="42602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19844" y="1062264"/>
            <a:ext cx="9327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專案名稱改為剛剛新建的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LED_limit1</a:t>
            </a: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5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V="1">
            <a:off x="1579418" y="953731"/>
            <a:ext cx="9008371" cy="34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224928" y="184290"/>
            <a:ext cx="328808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260274" y="1094122"/>
            <a:ext cx="93275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計數範圍：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值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</a:p>
        </p:txBody>
      </p:sp>
      <p:pic>
        <p:nvPicPr>
          <p:cNvPr id="2" name="576859732.4990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5400000">
            <a:off x="3922697" y="166579"/>
            <a:ext cx="4002667" cy="71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海岸設計範本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898_TF03460566" id="{AC87348D-5E8C-4F2D-8DD8-A785AC0161C5}" vid="{06970F3A-B2E5-489C-8D88-0FA1223D79E9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海岸設計投影片</Template>
  <TotalTime>694</TotalTime>
  <Words>158</Words>
  <Application>Microsoft Office PowerPoint</Application>
  <PresentationFormat>寬螢幕</PresentationFormat>
  <Paragraphs>38</Paragraphs>
  <Slides>8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新細明體</vt:lpstr>
      <vt:lpstr>標楷體</vt:lpstr>
      <vt:lpstr>Arial</vt:lpstr>
      <vt:lpstr>Courier New</vt:lpstr>
      <vt:lpstr>Palatino Linotype</vt:lpstr>
      <vt:lpstr>海岸設計範本</vt:lpstr>
      <vt:lpstr>系統晶片設計  實驗報告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  實驗報告 </dc:title>
  <dc:creator>Tim</dc:creator>
  <cp:lastModifiedBy>Tim</cp:lastModifiedBy>
  <cp:revision>48</cp:revision>
  <dcterms:created xsi:type="dcterms:W3CDTF">2019-04-13T05:19:40Z</dcterms:created>
  <dcterms:modified xsi:type="dcterms:W3CDTF">2019-04-17T10:08:26Z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