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9" r:id="rId2"/>
    <p:sldId id="291" r:id="rId3"/>
    <p:sldId id="292" r:id="rId4"/>
    <p:sldId id="293" r:id="rId5"/>
    <p:sldId id="294" r:id="rId6"/>
    <p:sldId id="295" r:id="rId7"/>
    <p:sldId id="298" r:id="rId8"/>
    <p:sldId id="299" r:id="rId9"/>
    <p:sldId id="296" r:id="rId10"/>
    <p:sldId id="297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2T10:44:09.920" v="35" actId="790"/>
      <pc:docMkLst>
        <pc:docMk/>
      </pc:docMkLst>
      <pc:sldChg chg="modSp modNotes">
        <pc:chgData name="Fake Test User" userId="SID-0" providerId="Test" clId="FakeClientId" dt="2019-02-02T10:42:00.602" v="13" actId="790"/>
        <pc:sldMkLst>
          <pc:docMk/>
          <pc:sldMk cId="2135784908" sldId="259"/>
        </pc:sldMkLst>
        <pc:spChg chg="mod">
          <ac:chgData name="Fake Test User" userId="SID-0" providerId="Test" clId="FakeClientId" dt="2019-02-02T10:40:55.328" v="1" actId="790"/>
          <ac:spMkLst>
            <pc:docMk/>
            <pc:sldMk cId="2135784908" sldId="259"/>
            <ac:spMk id="2" creationId="{00000000-0000-0000-0000-000000000000}"/>
          </ac:spMkLst>
        </pc:spChg>
        <pc:spChg chg="mod">
          <ac:chgData name="Fake Test User" userId="SID-0" providerId="Test" clId="FakeClientId" dt="2019-02-02T10:40:55.328" v="1" actId="790"/>
          <ac:spMkLst>
            <pc:docMk/>
            <pc:sldMk cId="2135784908" sldId="25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2-02T10:42:08.179" v="15" actId="790"/>
        <pc:sldMkLst>
          <pc:docMk/>
          <pc:sldMk cId="1260473878" sldId="260"/>
        </pc:sldMkLst>
        <pc:spChg chg="mod">
          <ac:chgData name="Fake Test User" userId="SID-0" providerId="Test" clId="FakeClientId" dt="2019-02-02T10:41:01.483" v="3" actId="790"/>
          <ac:spMkLst>
            <pc:docMk/>
            <pc:sldMk cId="1260473878" sldId="260"/>
            <ac:spMk id="13" creationId="{00000000-0000-0000-0000-000000000000}"/>
          </ac:spMkLst>
        </pc:spChg>
        <pc:spChg chg="mod">
          <ac:chgData name="Fake Test User" userId="SID-0" providerId="Test" clId="FakeClientId" dt="2019-02-02T10:41:01.483" v="3" actId="790"/>
          <ac:spMkLst>
            <pc:docMk/>
            <pc:sldMk cId="1260473878" sldId="260"/>
            <ac:spMk id="14" creationId="{00000000-0000-0000-0000-000000000000}"/>
          </ac:spMkLst>
        </pc:spChg>
      </pc:sldChg>
      <pc:sldChg chg="modSp modNotes">
        <pc:chgData name="Fake Test User" userId="SID-0" providerId="Test" clId="FakeClientId" dt="2019-02-02T10:42:14.710" v="17" actId="790"/>
        <pc:sldMkLst>
          <pc:docMk/>
          <pc:sldMk cId="3804297505" sldId="261"/>
        </pc:sldMkLst>
        <pc:spChg chg="mod">
          <ac:chgData name="Fake Test User" userId="SID-0" providerId="Test" clId="FakeClientId" dt="2019-02-02T10:41:05.420" v="4" actId="2711"/>
          <ac:spMkLst>
            <pc:docMk/>
            <pc:sldMk cId="3804297505" sldId="261"/>
            <ac:spMk id="2" creationId="{00000000-0000-0000-0000-000000000000}"/>
          </ac:spMkLst>
        </pc:spChg>
        <pc:graphicFrameChg chg="mod">
          <ac:chgData name="Fake Test User" userId="SID-0" providerId="Test" clId="FakeClientId" dt="2019-02-02T10:41:27.355" v="8" actId="2711"/>
          <ac:graphicFrameMkLst>
            <pc:docMk/>
            <pc:sldMk cId="3804297505" sldId="261"/>
            <ac:graphicFrameMk id="6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2-02T10:42:21.084" v="19" actId="790"/>
        <pc:sldMkLst>
          <pc:docMk/>
          <pc:sldMk cId="584969848" sldId="262"/>
        </pc:sldMkLst>
        <pc:spChg chg="mod">
          <ac:chgData name="Fake Test User" userId="SID-0" providerId="Test" clId="FakeClientId" dt="2019-02-02T10:41:44.963" v="11" actId="790"/>
          <ac:spMkLst>
            <pc:docMk/>
            <pc:sldMk cId="584969848" sldId="262"/>
            <ac:spMk id="2" creationId="{00000000-0000-0000-0000-000000000000}"/>
          </ac:spMkLst>
        </pc:spChg>
        <pc:spChg chg="mod">
          <ac:chgData name="Fake Test User" userId="SID-0" providerId="Test" clId="FakeClientId" dt="2019-02-02T10:41:44.963" v="11" actId="790"/>
          <ac:spMkLst>
            <pc:docMk/>
            <pc:sldMk cId="584969848" sldId="262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2-02T10:41:21.512" v="7" actId="2711"/>
          <ac:graphicFrameMkLst>
            <pc:docMk/>
            <pc:sldMk cId="584969848" sldId="262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2-02T10:42:29.021" v="21" actId="790"/>
        <pc:sldMkLst>
          <pc:docMk/>
          <pc:sldMk cId="4221454049" sldId="263"/>
        </pc:sldMkLst>
        <pc:spChg chg="mod">
          <ac:chgData name="Fake Test User" userId="SID-0" providerId="Test" clId="FakeClientId" dt="2019-02-02T10:41:37.261" v="10" actId="2711"/>
          <ac:spMkLst>
            <pc:docMk/>
            <pc:sldMk cId="4221454049" sldId="263"/>
            <ac:spMk id="2" creationId="{00000000-0000-0000-0000-000000000000}"/>
          </ac:spMkLst>
        </pc:spChg>
        <pc:spChg chg="mod">
          <ac:chgData name="Fake Test User" userId="SID-0" providerId="Test" clId="FakeClientId" dt="2019-02-02T10:41:37.261" v="10" actId="2711"/>
          <ac:spMkLst>
            <pc:docMk/>
            <pc:sldMk cId="4221454049" sldId="263"/>
            <ac:spMk id="10" creationId="{00000000-0000-0000-0000-000000000000}"/>
          </ac:spMkLst>
        </pc:spChg>
        <pc:graphicFrameChg chg="mod">
          <ac:chgData name="Fake Test User" userId="SID-0" providerId="Test" clId="FakeClientId" dt="2019-02-02T10:41:37.261" v="10" actId="2711"/>
          <ac:graphicFrameMkLst>
            <pc:docMk/>
            <pc:sldMk cId="4221454049" sldId="263"/>
            <ac:graphicFrameMk id="9" creationId="{00000000-0000-0000-0000-000000000000}"/>
          </ac:graphicFrameMkLst>
        </pc:graphicFrameChg>
      </pc:sldChg>
      <pc:sldMasterChg chg="modSp modSldLayout">
        <pc:chgData name="Fake Test User" userId="SID-0" providerId="Test" clId="FakeClientId" dt="2019-02-02T10:43:28.140" v="31" actId="790"/>
        <pc:sldMasterMkLst>
          <pc:docMk/>
          <pc:sldMasterMk cId="891149846" sldId="2147483696"/>
        </pc:sldMasterMkLst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2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3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4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5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6" creationId="{00000000-0000-0000-0000-000000000000}"/>
          </ac:spMkLst>
        </pc:spChg>
        <pc:grpChg chg="mod">
          <ac:chgData name="Fake Test User" userId="SID-0" providerId="Test" clId="FakeClientId" dt="2019-02-02T10:42:43.035" v="22" actId="2711"/>
          <ac:grpSpMkLst>
            <pc:docMk/>
            <pc:sldMasterMk cId="891149846" sldId="2147483696"/>
            <ac:grpSpMk id="7" creationId="{32ABC1A6-8856-41D7-BF42-7ED8D4AC1C81}"/>
          </ac:grpSpMkLst>
        </pc:grpChg>
        <pc:sldLayoutChg chg="modSp">
          <pc:chgData name="Fake Test User" userId="SID-0" providerId="Test" clId="FakeClientId" dt="2019-02-02T10:42:53.018" v="24" actId="790"/>
          <pc:sldLayoutMkLst>
            <pc:docMk/>
            <pc:sldMasterMk cId="891149846" sldId="2147483696"/>
            <pc:sldLayoutMk cId="2856722357" sldId="2147483697"/>
          </pc:sldLayoutMkLst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2:57.939" v="25" actId="790"/>
          <pc:sldLayoutMkLst>
            <pc:docMk/>
            <pc:sldMasterMk cId="891149846" sldId="2147483696"/>
            <pc:sldLayoutMk cId="2607457289" sldId="2147483698"/>
          </pc:sldLayoutMkLst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02.158" v="26" actId="790"/>
          <pc:sldLayoutMkLst>
            <pc:docMk/>
            <pc:sldMasterMk cId="891149846" sldId="2147483696"/>
            <pc:sldLayoutMk cId="4003804188" sldId="2147483699"/>
          </pc:sldLayoutMkLst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06.907" v="27" actId="790"/>
          <pc:sldLayoutMkLst>
            <pc:docMk/>
            <pc:sldMasterMk cId="891149846" sldId="2147483696"/>
            <pc:sldLayoutMk cId="2672057947" sldId="2147483700"/>
          </pc:sldLayoutMkLst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6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13.500" v="28" actId="790"/>
          <pc:sldLayoutMkLst>
            <pc:docMk/>
            <pc:sldMasterMk cId="891149846" sldId="2147483696"/>
            <pc:sldLayoutMk cId="2501068388" sldId="2147483701"/>
          </pc:sldLayoutMkLst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9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18.234" v="29" actId="790"/>
          <pc:sldLayoutMkLst>
            <pc:docMk/>
            <pc:sldMasterMk cId="891149846" sldId="2147483696"/>
            <pc:sldLayoutMk cId="4130002280" sldId="2147483702"/>
          </pc:sldLayoutMkLst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23.030" v="30" actId="790"/>
          <pc:sldLayoutMkLst>
            <pc:docMk/>
            <pc:sldMasterMk cId="891149846" sldId="2147483696"/>
            <pc:sldLayoutMk cId="669437400" sldId="2147483703"/>
          </pc:sldLayoutMkLst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28.140" v="31" actId="790"/>
          <pc:sldLayoutMkLst>
            <pc:docMk/>
            <pc:sldMasterMk cId="891149846" sldId="2147483696"/>
            <pc:sldLayoutMk cId="3761579140" sldId="2147483704"/>
          </pc:sldLayoutMkLst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6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D02AA-5F1E-4EAF-962D-7195C8E9EE1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2019/4/17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D5D1E1-F2FB-42D9-800D-BB6F702D56CA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809D77-6270-417D-B912-9E40620F0D0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77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61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251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987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65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7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01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08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4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91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79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810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25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98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78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E4DDD3E-1008-4C98-AD8A-C5DBA59A7841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B096F1E-53DD-498A-8BA0-56EB1C88443E}" type="datetime1">
              <a:rPr lang="zh-TW" altLang="en-US" smtClean="0"/>
              <a:t>2019/4/17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FBF256A-EA67-43E0-826B-5D1FC1E42B01}" type="datetime1">
              <a:rPr lang="zh-TW" altLang="en-US" smtClean="0"/>
              <a:t>2019/4/17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E72FF-7E08-43F8-96DF-1CB253477DDD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F6A70E-5D71-4081-8B02-CC76281B3BE8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9" name="內容預留位置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258B1DF-6210-48E0-A077-AA927ECBBC96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E6860-306A-479D-9A18-3C459110292C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B5BDC-B698-4C0E-A14C-9BB133C93190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605D4-877D-492B-B445-CAE17FB8092F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B8003-D115-4CE4-A697-251246B476CE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3859BA9-A3B3-4F8B-812D-6B70241CAFA4}" type="datetime1">
              <a:rPr lang="zh-TW" altLang="en-US" smtClean="0"/>
              <a:t>2019/4/17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D2F7D9-3114-482C-A555-75FC39A04B3E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7" name="群組 6" descr="海邊的灌木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橢圓​​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noProof="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群組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群組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手繪多邊形​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9" name="手繪多邊形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96" name="群組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手繪多邊形​​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7" name="手繪多邊形​​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97" name="手繪多邊形​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8" name="手繪多邊形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9" name="手繪多邊形​​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00" name="群組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手繪多邊形​​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3" name="手繪多邊形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4" name="手繪多邊形​​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5" name="手繪多邊形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01" name="手繪多邊形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2" name="手繪多邊形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3" name="手繪多邊形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4" name="手繪多邊形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5" name="手繪多邊形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6" name="手繪多邊形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7" name="手繪多邊形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8" name="手繪多邊形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9" name="手繪多邊形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0" name="手繪多邊形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1" name="手繪多邊形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6" name="手繪多邊形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57" name="群組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手繪多邊形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3" name="手繪多邊形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4" name="手繪多邊形​​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8" name="手繪多邊形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9" name="手繪多邊形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0" name="群組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手繪多邊形​​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" name="手繪多邊形​​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1" name="手繪多邊形​​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2" name="群組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手繪多邊形​​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手繪多邊形​​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85" name="群組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手繪多邊形​​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89" name="手繪多邊形​​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86" name="手繪多邊形​​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" name="手繪多邊形​​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3" name="手繪多邊形​​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4" name="手繪多邊形​​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5" name="手繪多邊形​​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6" name="手繪多邊形​​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7" name="手繪多邊形​​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8" name="手繪多邊形​​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9" name="手繪多邊形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0" name="手繪多邊形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1" name="手繪多邊形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2" name="手繪多邊形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3" name="手繪多邊形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4" name="手繪多邊形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75" name="群組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手繪多邊形​​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" name="手繪多邊形​​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76" name="手繪多邊形​​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手繪多邊形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手繪多邊形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手繪多邊形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0" name="手繪多邊形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12" name="群組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群組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手繪多邊形​​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1" name="手繪多邊形​​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手繪多邊形​​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3" name="手繪多邊形​​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手繪多邊形​​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5" name="手繪多邊形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手繪多邊形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7" name="手繪多邊形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8" name="手繪多邊形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9" name="手繪多邊形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0" name="手繪多邊形​​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1" name="手繪多邊形​​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2" name="手繪多邊形​​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3" name="手繪多邊形​​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4" name="手繪多邊形​​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14" name="手繪多邊形​​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" name="手繪多邊形​​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手繪多邊形​​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手繪多邊形​​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8" name="手繪多邊形​​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9" name="手繪多邊形​​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0" name="手繪多邊形​​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1" name="手繪多邊形​​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2" name="手繪多邊形​​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手繪多邊形​​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4" name="手繪多邊形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5" name="手繪多邊形​​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手繪多邊形​​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手繪多邊形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8" name="手繪多邊形​​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9" name="手繪多邊形​​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0" name="手繪多邊形​​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1" name="手繪多邊形​​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2" name="手繪多邊形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3" name="手繪多邊形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手繪多邊形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手繪多邊形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6" name="手繪多邊形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手繪多邊形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手繪多邊形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9" name="手繪多邊形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8544"/>
            <a:ext cx="10363200" cy="4267200"/>
          </a:xfrm>
        </p:spPr>
        <p:txBody>
          <a:bodyPr rtlCol="0"/>
          <a:lstStyle/>
          <a:p>
            <a:pPr rtl="0">
              <a:lnSpc>
                <a:spcPts val="61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實驗報告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5454" y="4119418"/>
            <a:ext cx="3897745" cy="1443181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zh-TW" altLang="en-US" dirty="0" smtClean="0"/>
              <a:t>指導教授：陳朝烈 教授</a:t>
            </a:r>
            <a:endParaRPr lang="en-US" altLang="zh-TW" dirty="0" smtClean="0"/>
          </a:p>
          <a:p>
            <a:pPr algn="l"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學生：張旭廷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班級：電子工程系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</a:t>
            </a:r>
          </a:p>
          <a:p>
            <a:pPr algn="l" rtl="0"/>
            <a:r>
              <a:rPr lang="zh-TW" altLang="en-US" dirty="0" smtClean="0"/>
              <a:t>學號：</a:t>
            </a:r>
            <a:r>
              <a:rPr lang="en-US" altLang="zh-TW" dirty="0" smtClean="0"/>
              <a:t>0452031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392907" y="201571"/>
            <a:ext cx="932819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 smtClean="0"/>
              <a:t>FPGA</a:t>
            </a:r>
            <a:r>
              <a:rPr lang="zh-TW" altLang="en-US" sz="4400" dirty="0" smtClean="0"/>
              <a:t>內部觸發中斷</a:t>
            </a:r>
            <a:endParaRPr lang="en-US" altLang="zh-TW" sz="4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03068" y="5757539"/>
            <a:ext cx="8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P.1433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40" y="1589365"/>
            <a:ext cx="5267325" cy="41719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59331" y="1036242"/>
            <a:ext cx="62917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Mask or 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/disable register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22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201571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22" y="1740453"/>
            <a:ext cx="7359361" cy="4481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1813" y="1102763"/>
            <a:ext cx="90083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設定外部中斷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5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201571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22" y="1740453"/>
            <a:ext cx="7359361" cy="4481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1813" y="1102763"/>
            <a:ext cx="90083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初始化中斷控制器驅動程式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075" y="1723172"/>
            <a:ext cx="7401054" cy="44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201571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22" y="1740453"/>
            <a:ext cx="7359361" cy="4481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1813" y="1102763"/>
            <a:ext cx="90083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連接中斷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處理程序與硬體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的中斷處理邏輯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075" y="1723172"/>
            <a:ext cx="7401054" cy="44986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075" y="1713561"/>
            <a:ext cx="7401054" cy="45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201571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79417" y="996738"/>
            <a:ext cx="900837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硬體中斷發生時，告知軟體中斷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IRQ_F2P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端口檢測外部中斷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4" y="1950845"/>
            <a:ext cx="7486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201571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sz="4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35" y="1988134"/>
            <a:ext cx="6901265" cy="420384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79417" y="996738"/>
            <a:ext cx="900837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的中斷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設定中斷優先級觸發類型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040208" y="184290"/>
            <a:ext cx="413446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89834" y="1168229"/>
            <a:ext cx="932751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找</a:t>
            </a:r>
            <a:r>
              <a:rPr lang="en-US" altLang="zh-TW" sz="2800" dirty="0"/>
              <a:t>External interrupt for </a:t>
            </a:r>
            <a:r>
              <a:rPr lang="en-US" altLang="zh-TW" sz="2800" dirty="0" smtClean="0"/>
              <a:t>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找</a:t>
            </a:r>
            <a:r>
              <a:rPr lang="en-US" altLang="zh-TW" sz="2800" dirty="0"/>
              <a:t>FPGA</a:t>
            </a:r>
            <a:r>
              <a:rPr lang="zh-TW" altLang="en-US" sz="2800" dirty="0"/>
              <a:t>觸發的</a:t>
            </a:r>
            <a:r>
              <a:rPr lang="zh-TW" altLang="en-US" sz="2800" dirty="0" smtClean="0"/>
              <a:t>中斷</a:t>
            </a:r>
            <a:endParaRPr lang="en-US" altLang="zh-TW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找</a:t>
            </a:r>
            <a:r>
              <a:rPr lang="en-US" altLang="zh-TW" sz="2800" dirty="0" smtClean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Driver </a:t>
            </a:r>
            <a:r>
              <a:rPr lang="en-US" altLang="zh-TW" sz="2800" dirty="0" smtClean="0"/>
              <a:t>template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6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3014" y="201571"/>
            <a:ext cx="115611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/>
              <a:t>External interrupt for </a:t>
            </a:r>
            <a:r>
              <a:rPr lang="en-US" altLang="zh-TW" sz="4400" dirty="0" smtClean="0"/>
              <a:t>button</a:t>
            </a:r>
            <a:endParaRPr lang="en-US" altLang="zh-TW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3014" y="1217233"/>
            <a:ext cx="27298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IRQ#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029" y="1238698"/>
            <a:ext cx="7223147" cy="490450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79415" y="6097086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P.230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3014" y="201571"/>
            <a:ext cx="115611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/>
              <a:t>External interrupt for </a:t>
            </a:r>
            <a:r>
              <a:rPr lang="en-US" altLang="zh-TW" sz="4400" dirty="0" smtClean="0"/>
              <a:t>button</a:t>
            </a:r>
            <a:endParaRPr lang="en-US" altLang="zh-TW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3014" y="1217233"/>
            <a:ext cx="27298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pending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53055" y="5989238"/>
            <a:ext cx="8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P.1436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85" y="1127413"/>
            <a:ext cx="5749636" cy="486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3014" y="201571"/>
            <a:ext cx="115611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/>
              <a:t>External interrupt for </a:t>
            </a:r>
            <a:r>
              <a:rPr lang="en-US" altLang="zh-TW" sz="4400" dirty="0" smtClean="0"/>
              <a:t>button</a:t>
            </a:r>
            <a:endParaRPr lang="en-US" altLang="zh-TW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0928" y="1064397"/>
            <a:ext cx="62917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Mask or 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/disable register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32982" y="6272761"/>
            <a:ext cx="6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P.593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28" y="1587617"/>
            <a:ext cx="64579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392907" y="201571"/>
            <a:ext cx="932819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 smtClean="0"/>
              <a:t>FPGA</a:t>
            </a:r>
            <a:r>
              <a:rPr lang="zh-TW" altLang="en-US" sz="4400" dirty="0" smtClean="0"/>
              <a:t>內部觸發中斷</a:t>
            </a:r>
            <a:endParaRPr lang="en-US" altLang="zh-TW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45384" y="1066145"/>
            <a:ext cx="62917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Software Generated Interrupts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647" y="1667217"/>
            <a:ext cx="5736713" cy="47685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66521" y="6144266"/>
            <a:ext cx="6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6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60" y="1139067"/>
            <a:ext cx="7187687" cy="4744813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392907" y="201571"/>
            <a:ext cx="932819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 smtClean="0"/>
              <a:t>FPGA</a:t>
            </a:r>
            <a:r>
              <a:rPr lang="zh-TW" altLang="en-US" sz="4400" dirty="0" smtClean="0"/>
              <a:t>內部觸發中斷</a:t>
            </a:r>
            <a:endParaRPr lang="en-US" altLang="zh-TW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984484" y="988293"/>
            <a:ext cx="62917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IRQ#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680131" y="5699214"/>
            <a:ext cx="6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4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3014" y="1217233"/>
            <a:ext cx="27298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pending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53055" y="5989238"/>
            <a:ext cx="8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P.1436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85" y="1127413"/>
            <a:ext cx="5749636" cy="48618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2907" y="201571"/>
            <a:ext cx="932819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 smtClean="0"/>
              <a:t>FPGA</a:t>
            </a:r>
            <a:r>
              <a:rPr lang="zh-TW" altLang="en-US" sz="4400" dirty="0" smtClean="0"/>
              <a:t>內部觸發中斷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4071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392907" y="201571"/>
            <a:ext cx="932819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400" dirty="0" smtClean="0"/>
              <a:t>FPGA</a:t>
            </a:r>
            <a:r>
              <a:rPr lang="zh-TW" altLang="en-US" sz="4400" dirty="0" smtClean="0"/>
              <a:t>內部觸發中斷</a:t>
            </a:r>
            <a:endParaRPr lang="en-US" altLang="zh-TW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19" y="1658428"/>
            <a:ext cx="4801375" cy="4918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49" y="1036242"/>
            <a:ext cx="4263955" cy="565257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53643" y="6503382"/>
            <a:ext cx="8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P.1431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906905" y="6552095"/>
            <a:ext cx="8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P.1432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9331" y="1036242"/>
            <a:ext cx="62917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Mask or 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/disable register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77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海岸設計範本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8_TF03460566" id="{AC87348D-5E8C-4F2D-8DD8-A785AC0161C5}" vid="{06970F3A-B2E5-489C-8D88-0FA1223D79E9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海岸設計投影片</Template>
  <TotalTime>694</TotalTime>
  <Words>210</Words>
  <Application>Microsoft Office PowerPoint</Application>
  <PresentationFormat>寬螢幕</PresentationFormat>
  <Paragraphs>62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 UI</vt:lpstr>
      <vt:lpstr>新細明體</vt:lpstr>
      <vt:lpstr>標楷體</vt:lpstr>
      <vt:lpstr>Arial</vt:lpstr>
      <vt:lpstr>Courier New</vt:lpstr>
      <vt:lpstr>Palatino Linotype</vt:lpstr>
      <vt:lpstr>海岸設計範本</vt:lpstr>
      <vt:lpstr>系統晶片設計  實驗報告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  實驗報告 </dc:title>
  <dc:creator>Tim</dc:creator>
  <cp:lastModifiedBy>Tim</cp:lastModifiedBy>
  <cp:revision>48</cp:revision>
  <dcterms:created xsi:type="dcterms:W3CDTF">2019-04-13T05:19:40Z</dcterms:created>
  <dcterms:modified xsi:type="dcterms:W3CDTF">2019-04-17T14:41:32Z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