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5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296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3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40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3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5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3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83C2-41BE-45CC-B142-9164EBD867E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imipiri.godgift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6B2E-5288-9E9B-C944-1C134F0E8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571" y="1122363"/>
            <a:ext cx="10624008" cy="2387600"/>
          </a:xfrm>
        </p:spPr>
        <p:txBody>
          <a:bodyPr>
            <a:normAutofit/>
          </a:bodyPr>
          <a:lstStyle/>
          <a:p>
            <a:r>
              <a:rPr lang="en-US" sz="5400" dirty="0"/>
              <a:t>NAVIGATING SPEEDY SUCCESS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9F45-1570-E6EF-6794-D8A689870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71" y="3531204"/>
            <a:ext cx="10291281" cy="97762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8000" b="1" dirty="0"/>
              <a:t>TIMIPIRI GODGIFT / APRIL 11 2024.</a:t>
            </a:r>
          </a:p>
        </p:txBody>
      </p:sp>
    </p:spTree>
    <p:extLst>
      <p:ext uri="{BB962C8B-B14F-4D97-AF65-F5344CB8AC3E}">
        <p14:creationId xmlns:p14="http://schemas.microsoft.com/office/powerpoint/2010/main" val="20668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b="1" dirty="0"/>
          </a:p>
          <a:p>
            <a:pPr marL="0" indent="0" algn="ctr">
              <a:buNone/>
            </a:pPr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273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QUESTIONS AND 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EMAIL: </a:t>
            </a:r>
            <a:r>
              <a:rPr lang="en-US" sz="4400" dirty="0">
                <a:hlinkClick r:id="rId2"/>
              </a:rPr>
              <a:t>timipiri.godgift@gmail.com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Mobile: +2348037561042</a:t>
            </a:r>
          </a:p>
        </p:txBody>
      </p:sp>
    </p:spTree>
    <p:extLst>
      <p:ext uri="{BB962C8B-B14F-4D97-AF65-F5344CB8AC3E}">
        <p14:creationId xmlns:p14="http://schemas.microsoft.com/office/powerpoint/2010/main" val="66018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086"/>
            <a:ext cx="10353761" cy="1074654"/>
          </a:xfrm>
        </p:spPr>
        <p:txBody>
          <a:bodyPr/>
          <a:lstStyle/>
          <a:p>
            <a:r>
              <a:rPr lang="en-US" dirty="0"/>
              <a:t>Business task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85740"/>
            <a:ext cx="10353762" cy="4326903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Identify bike usage between casual and annual members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Determine How to convert casual riders to annual members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Drive revenue.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416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involved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2239"/>
            <a:ext cx="10353762" cy="4600281"/>
          </a:xfrm>
        </p:spPr>
        <p:txBody>
          <a:bodyPr>
            <a:normAutofit/>
          </a:bodyPr>
          <a:lstStyle/>
          <a:p>
            <a:r>
              <a:rPr lang="en-US" sz="3200" dirty="0"/>
              <a:t>Load data</a:t>
            </a:r>
          </a:p>
          <a:p>
            <a:r>
              <a:rPr lang="en-US" sz="3200" dirty="0"/>
              <a:t>Wrangle data</a:t>
            </a:r>
          </a:p>
          <a:p>
            <a:r>
              <a:rPr lang="en-US" sz="3200" dirty="0"/>
              <a:t>Clean data</a:t>
            </a:r>
          </a:p>
          <a:p>
            <a:r>
              <a:rPr lang="en-US" sz="3200" dirty="0"/>
              <a:t>Analysis data</a:t>
            </a:r>
          </a:p>
          <a:p>
            <a:r>
              <a:rPr lang="en-US" sz="3200" dirty="0"/>
              <a:t>Visualize data</a:t>
            </a:r>
          </a:p>
          <a:p>
            <a:r>
              <a:rPr lang="en-US" sz="3200" dirty="0"/>
              <a:t>R programming and spreadsheet were used.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723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en-US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5118755"/>
          </a:xfrm>
        </p:spPr>
        <p:txBody>
          <a:bodyPr>
            <a:noAutofit/>
          </a:bodyPr>
          <a:lstStyle/>
          <a:p>
            <a:r>
              <a:rPr lang="en-US" sz="2500" dirty="0"/>
              <a:t>Casual riders use bike as means of commute to work</a:t>
            </a:r>
          </a:p>
          <a:p>
            <a:endParaRPr lang="en-US" sz="2500" dirty="0"/>
          </a:p>
          <a:p>
            <a:r>
              <a:rPr lang="en-US" sz="2500" dirty="0"/>
              <a:t>Annual members use bike as leisure</a:t>
            </a:r>
          </a:p>
          <a:p>
            <a:endParaRPr lang="en-US" sz="2500" dirty="0"/>
          </a:p>
          <a:p>
            <a:r>
              <a:rPr lang="en-US" sz="2500" dirty="0"/>
              <a:t>Casual riders can’t afford cost of annual subscription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Casual workers have overall more usage when compared to annual members</a:t>
            </a:r>
          </a:p>
        </p:txBody>
      </p:sp>
    </p:spTree>
    <p:extLst>
      <p:ext uri="{BB962C8B-B14F-4D97-AF65-F5344CB8AC3E}">
        <p14:creationId xmlns:p14="http://schemas.microsoft.com/office/powerpoint/2010/main" val="342206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RIDE LENGTH OF CASUAL AND ANNUAL MEMBERS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237800-C973-DAB2-1B9B-5F71F2E56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847654"/>
            <a:ext cx="9897527" cy="4270341"/>
          </a:xfrm>
        </p:spPr>
      </p:pic>
    </p:spTree>
    <p:extLst>
      <p:ext uri="{BB962C8B-B14F-4D97-AF65-F5344CB8AC3E}">
        <p14:creationId xmlns:p14="http://schemas.microsoft.com/office/powerpoint/2010/main" val="143156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MEDIAN RIDE LENGTH OF CASUAL AND ANNUAL MEMBERS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562B8D-BC41-56DA-8B91-DC032025E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35920"/>
            <a:ext cx="9997765" cy="4312479"/>
          </a:xfrm>
        </p:spPr>
      </p:pic>
    </p:spTree>
    <p:extLst>
      <p:ext uri="{BB962C8B-B14F-4D97-AF65-F5344CB8AC3E}">
        <p14:creationId xmlns:p14="http://schemas.microsoft.com/office/powerpoint/2010/main" val="421423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986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 RIDE LENGTH OF CASUAL AND ANNUAL MEMBERS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7676B-6240-A0EE-721F-BA5B9383C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508289"/>
            <a:ext cx="10343112" cy="4609707"/>
          </a:xfrm>
        </p:spPr>
      </p:pic>
    </p:spTree>
    <p:extLst>
      <p:ext uri="{BB962C8B-B14F-4D97-AF65-F5344CB8AC3E}">
        <p14:creationId xmlns:p14="http://schemas.microsoft.com/office/powerpoint/2010/main" val="426553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MIN RIDE LENGTH OF CASUAL AND ANNUAL MEMBERS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3D2BD3-87F7-D977-DA79-47FD3D3D3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935921"/>
            <a:ext cx="10343112" cy="4312479"/>
          </a:xfrm>
        </p:spPr>
      </p:pic>
    </p:spTree>
    <p:extLst>
      <p:ext uri="{BB962C8B-B14F-4D97-AF65-F5344CB8AC3E}">
        <p14:creationId xmlns:p14="http://schemas.microsoft.com/office/powerpoint/2010/main" val="104599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861676"/>
          </a:xfrm>
        </p:spPr>
        <p:txBody>
          <a:bodyPr>
            <a:noAutofit/>
          </a:bodyPr>
          <a:lstStyle/>
          <a:p>
            <a:r>
              <a:rPr lang="en-US" sz="2200" dirty="0"/>
              <a:t>Special promotions and discounts will encourage more casual riders to become annual members.</a:t>
            </a:r>
          </a:p>
          <a:p>
            <a:endParaRPr lang="en-US" sz="2200" dirty="0"/>
          </a:p>
          <a:p>
            <a:r>
              <a:rPr lang="en-US" sz="2200" dirty="0"/>
              <a:t>Targeted advertising and marketing campaign will also encourage new members to sign up.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awards for rider with the highest ride length will encourage more usage of bikes.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770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160</TotalTime>
  <Words>184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NAVIGATING SPEEDY SUCCESS</vt:lpstr>
      <vt:lpstr>Business task</vt:lpstr>
      <vt:lpstr>Processes involved</vt:lpstr>
      <vt:lpstr>KEY FINDINGS</vt:lpstr>
      <vt:lpstr>MEAN RIDE LENGTH OF CASUAL AND ANNUAL MEMBERS</vt:lpstr>
      <vt:lpstr>MEDIAN RIDE LENGTH OF CASUAL AND ANNUAL MEMBERS</vt:lpstr>
      <vt:lpstr>MAX RIDE LENGTH OF CASUAL AND ANNUAL MEMBERS</vt:lpstr>
      <vt:lpstr>MIN RIDE LENGTH OF CASUAL AND ANNUAL MEMBERS</vt:lpstr>
      <vt:lpstr>RCOMMENDATIONS</vt:lpstr>
      <vt:lpstr>PowerPoint Presentation</vt:lpstr>
      <vt:lpstr>FOR QUESTIONS AND CLARIFICATION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OPTIMIZATION, SERVICE UPGRADE</dc:title>
  <dc:creator>TIMIPIRI GODGIFT</dc:creator>
  <cp:lastModifiedBy>TIMIPIRI GODGIFT</cp:lastModifiedBy>
  <cp:revision>10</cp:revision>
  <dcterms:created xsi:type="dcterms:W3CDTF">2024-04-25T12:25:34Z</dcterms:created>
  <dcterms:modified xsi:type="dcterms:W3CDTF">2024-04-26T10:45:20Z</dcterms:modified>
</cp:coreProperties>
</file>