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29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3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40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83C2-41BE-45CC-B142-9164EBD867E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5D8F-5459-492C-885B-BC6A40E6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imipiri.godgift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6B2E-5288-9E9B-C944-1C134F0E8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571" y="1122363"/>
            <a:ext cx="10624008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STORAGE OPTIMIZATION, SERVICE UPGRADE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9F45-1570-E6EF-6794-D8A689870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1" y="3531204"/>
            <a:ext cx="10291281" cy="97762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8000" b="1" dirty="0"/>
              <a:t>TIMIPIRI GODGIFT / APRIL 11 2024.</a:t>
            </a:r>
          </a:p>
        </p:txBody>
      </p:sp>
    </p:spTree>
    <p:extLst>
      <p:ext uri="{BB962C8B-B14F-4D97-AF65-F5344CB8AC3E}">
        <p14:creationId xmlns:p14="http://schemas.microsoft.com/office/powerpoint/2010/main" val="20668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861676"/>
          </a:xfrm>
        </p:spPr>
        <p:txBody>
          <a:bodyPr>
            <a:noAutofit/>
          </a:bodyPr>
          <a:lstStyle/>
          <a:p>
            <a:r>
              <a:rPr lang="en-US" sz="2200" dirty="0"/>
              <a:t>Improve communication among key departments like sales, warehouse, shipping and customer service.</a:t>
            </a:r>
          </a:p>
          <a:p>
            <a:endParaRPr lang="en-US" sz="2200" dirty="0"/>
          </a:p>
          <a:p>
            <a:r>
              <a:rPr lang="en-US" sz="2200" dirty="0"/>
              <a:t>Implement real-time inventory tracking and systems. This should reduce over-stocking.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efficient storage systems and workflows to reduce the time it takes to locate and retrieve items for shipping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770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833396"/>
          </a:xfrm>
        </p:spPr>
        <p:txBody>
          <a:bodyPr>
            <a:noAutofit/>
          </a:bodyPr>
          <a:lstStyle/>
          <a:p>
            <a:r>
              <a:rPr lang="en-US" sz="2200" dirty="0"/>
              <a:t>Evaluate a product’s relevance to the target market, and prepare to phase them out should they become irrelevant.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Product promotion and visibility. Display products visibly on company’s website and consider running promotions, discounts to drive sales.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Seek feedback from your customers to know their preferences, concerns and reasons for not liking a particular product.</a:t>
            </a:r>
          </a:p>
        </p:txBody>
      </p:sp>
    </p:spTree>
    <p:extLst>
      <p:ext uri="{BB962C8B-B14F-4D97-AF65-F5344CB8AC3E}">
        <p14:creationId xmlns:p14="http://schemas.microsoft.com/office/powerpoint/2010/main" val="171449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b="1" dirty="0"/>
          </a:p>
          <a:p>
            <a:pPr marL="0" indent="0" algn="ctr">
              <a:buNone/>
            </a:pP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273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QUESTIONS AND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EMAIL: </a:t>
            </a:r>
            <a:r>
              <a:rPr lang="en-US" sz="4400" dirty="0">
                <a:hlinkClick r:id="rId2"/>
              </a:rPr>
              <a:t>timipiri.godgift@gmail.com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Mobile: +2348037561042</a:t>
            </a:r>
          </a:p>
        </p:txBody>
      </p:sp>
    </p:spTree>
    <p:extLst>
      <p:ext uri="{BB962C8B-B14F-4D97-AF65-F5344CB8AC3E}">
        <p14:creationId xmlns:p14="http://schemas.microsoft.com/office/powerpoint/2010/main" val="6601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DELAYED PRODUCT SHIPPING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DISORGANIZED STORAGE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HIGH INVENTORY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41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involved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2239"/>
            <a:ext cx="10353762" cy="4600281"/>
          </a:xfrm>
        </p:spPr>
        <p:txBody>
          <a:bodyPr>
            <a:normAutofit/>
          </a:bodyPr>
          <a:lstStyle/>
          <a:p>
            <a:r>
              <a:rPr lang="en-US" sz="3200" dirty="0"/>
              <a:t>Create database “</a:t>
            </a:r>
            <a:r>
              <a:rPr lang="en-US" sz="3200" dirty="0" err="1"/>
              <a:t>MintClassics</a:t>
            </a:r>
            <a:r>
              <a:rPr lang="en-US" sz="3200" dirty="0"/>
              <a:t> using </a:t>
            </a:r>
            <a:r>
              <a:rPr lang="en-US" sz="3200"/>
              <a:t>MySQL Workbench.</a:t>
            </a:r>
            <a:endParaRPr lang="en-US" sz="3200" dirty="0"/>
          </a:p>
          <a:p>
            <a:r>
              <a:rPr lang="en-US" sz="3200" dirty="0"/>
              <a:t>Load data from SQL file to create and populate tables</a:t>
            </a:r>
          </a:p>
          <a:p>
            <a:r>
              <a:rPr lang="en-US" sz="3200" dirty="0"/>
              <a:t>Identify relevant tables for analysis (Products, Orders, Warehouses, </a:t>
            </a:r>
            <a:r>
              <a:rPr lang="en-US" sz="3200" dirty="0" err="1"/>
              <a:t>OrderDetails</a:t>
            </a:r>
            <a:r>
              <a:rPr lang="en-US" sz="3200" dirty="0"/>
              <a:t>).</a:t>
            </a:r>
          </a:p>
          <a:p>
            <a:r>
              <a:rPr lang="en-US" sz="3200" dirty="0"/>
              <a:t>Used SQL queries that includes table joins to perform analysis.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723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n-US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5393-B252-6BAF-F784-80895518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5286244"/>
          </a:xfrm>
        </p:spPr>
        <p:txBody>
          <a:bodyPr>
            <a:noAutofit/>
          </a:bodyPr>
          <a:lstStyle/>
          <a:p>
            <a:r>
              <a:rPr lang="en-US" dirty="0"/>
              <a:t>Products are shipped between 48 to 1560 hours</a:t>
            </a:r>
          </a:p>
          <a:p>
            <a:endParaRPr lang="en-US" dirty="0"/>
          </a:p>
          <a:p>
            <a:r>
              <a:rPr lang="en-US" dirty="0"/>
              <a:t>High inventory</a:t>
            </a:r>
          </a:p>
          <a:p>
            <a:endParaRPr lang="en-US" dirty="0"/>
          </a:p>
          <a:p>
            <a:r>
              <a:rPr lang="en-US" dirty="0"/>
              <a:t>Low sales</a:t>
            </a:r>
          </a:p>
          <a:p>
            <a:endParaRPr lang="en-US" dirty="0"/>
          </a:p>
          <a:p>
            <a:r>
              <a:rPr lang="en-US" dirty="0"/>
              <a:t>Inefficient storage</a:t>
            </a:r>
          </a:p>
          <a:p>
            <a:endParaRPr lang="en-US" dirty="0"/>
          </a:p>
          <a:p>
            <a:r>
              <a:rPr lang="en-US" dirty="0"/>
              <a:t>Poor communication among key departments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Lack of automated inventory monitory systems</a:t>
            </a:r>
          </a:p>
        </p:txBody>
      </p:sp>
    </p:spTree>
    <p:extLst>
      <p:ext uri="{BB962C8B-B14F-4D97-AF65-F5344CB8AC3E}">
        <p14:creationId xmlns:p14="http://schemas.microsoft.com/office/powerpoint/2010/main" val="342206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 of shipping time (fastest)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29E08-7554-9A30-DD47-31290C0F4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2055043"/>
            <a:ext cx="10353760" cy="4336329"/>
          </a:xfrm>
        </p:spPr>
      </p:pic>
    </p:spTree>
    <p:extLst>
      <p:ext uri="{BB962C8B-B14F-4D97-AF65-F5344CB8AC3E}">
        <p14:creationId xmlns:p14="http://schemas.microsoft.com/office/powerpoint/2010/main" val="143156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 of shipping time (slowest)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3269E-4091-DA69-5EFE-C912A5A8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35921"/>
            <a:ext cx="10209833" cy="4436599"/>
          </a:xfrm>
        </p:spPr>
      </p:pic>
    </p:spTree>
    <p:extLst>
      <p:ext uri="{BB962C8B-B14F-4D97-AF65-F5344CB8AC3E}">
        <p14:creationId xmlns:p14="http://schemas.microsoft.com/office/powerpoint/2010/main" val="421423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 of items in each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A27B2-22C5-AED7-F7F9-5E952FA9B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191160" cy="4486275"/>
          </a:xfrm>
        </p:spPr>
      </p:pic>
    </p:spTree>
    <p:extLst>
      <p:ext uri="{BB962C8B-B14F-4D97-AF65-F5344CB8AC3E}">
        <p14:creationId xmlns:p14="http://schemas.microsoft.com/office/powerpoint/2010/main" val="426553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Total sales of each item compared to total inventory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D7F3C-692F-E0AC-C0CB-9A288F06C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35921"/>
            <a:ext cx="10353761" cy="4312479"/>
          </a:xfrm>
        </p:spPr>
      </p:pic>
    </p:spTree>
    <p:extLst>
      <p:ext uri="{BB962C8B-B14F-4D97-AF65-F5344CB8AC3E}">
        <p14:creationId xmlns:p14="http://schemas.microsoft.com/office/powerpoint/2010/main" val="104599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BE5-409B-19ED-758A-6F793AD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with zero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7562F-8C0A-3D1D-9903-3D2E840EB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8" y="1935921"/>
            <a:ext cx="10287168" cy="4312479"/>
          </a:xfrm>
        </p:spPr>
      </p:pic>
    </p:spTree>
    <p:extLst>
      <p:ext uri="{BB962C8B-B14F-4D97-AF65-F5344CB8AC3E}">
        <p14:creationId xmlns:p14="http://schemas.microsoft.com/office/powerpoint/2010/main" val="205884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125</TotalTime>
  <Words>256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STORAGE OPTIMIZATION, SERVICE UPGRADE</vt:lpstr>
      <vt:lpstr>PROBLEMS</vt:lpstr>
      <vt:lpstr>Processes involved</vt:lpstr>
      <vt:lpstr>KEY FINDINGS</vt:lpstr>
      <vt:lpstr>Sample output of shipping time (fastest)</vt:lpstr>
      <vt:lpstr>Sample output of shipping time (slowest)</vt:lpstr>
      <vt:lpstr>Count of items in each warehouse</vt:lpstr>
      <vt:lpstr>Total sales of each item compared to total inventory</vt:lpstr>
      <vt:lpstr>Product with zero sales</vt:lpstr>
      <vt:lpstr>RCOMMENDATIONS</vt:lpstr>
      <vt:lpstr>MORE RECOMMENDATIONS</vt:lpstr>
      <vt:lpstr>PowerPoint Presentation</vt:lpstr>
      <vt:lpstr>FOR QUESTIONS AND CLARIFICATION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OPTIMIZATION, SERVICE UPGRADE</dc:title>
  <dc:creator>TIMIPIRI GODGIFT</dc:creator>
  <cp:lastModifiedBy>TIMIPIRI GODGIFT</cp:lastModifiedBy>
  <cp:revision>8</cp:revision>
  <dcterms:created xsi:type="dcterms:W3CDTF">2024-04-25T12:25:34Z</dcterms:created>
  <dcterms:modified xsi:type="dcterms:W3CDTF">2024-04-25T14:37:29Z</dcterms:modified>
</cp:coreProperties>
</file>