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c895dce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c895dce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c895dce1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c895dce1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c895dce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c895dce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c895dce1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c895dce1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c895dce1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c895dce1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amcharts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1483" y="9105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Twits in Congress: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A Study of Social Media Adoption in US Congress by Session</a:t>
            </a:r>
            <a:endParaRPr sz="3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31900"/>
            <a:ext cx="8520600" cy="14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Jason Smith, Michael Zhou, Tim Brown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UC Davis Data Analytics Bootcamp, 2022-23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Overview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Exploring Twitter Adoption rates by Members of US Congress over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Congressional Session 109 Started on 01/03/05 </a:t>
            </a:r>
            <a:r>
              <a:rPr lang="en"/>
              <a:t>which</a:t>
            </a:r>
            <a:r>
              <a:rPr lang="en"/>
              <a:t> is before the company Twitter started on 03/21/06. The Twitter platform went live on 07/15/06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Congressional Session 110 (started on 01/03/07) was the first session in which the platform was live for incoming cabinet members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Specifically investigate </a:t>
            </a:r>
            <a:r>
              <a:rPr lang="en"/>
              <a:t>if a Machine Learning Model can be created to accurately predict how Twitter, or other Social Media Platforms, will be adopted in later stages based on early adoption data</a:t>
            </a:r>
            <a:r>
              <a:rPr lang="en"/>
              <a:t>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Additionally, explore potential trends in </a:t>
            </a:r>
            <a:r>
              <a:rPr lang="en"/>
              <a:t>contributing factors to a Congressperson’s Twitter adoption based on demographics, such as age and Congressional District location, and on how Twitter adoption potentially contributes to re-election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Importance/Relevance of Study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relationship between Social Media and Congressional success/necessity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 years ago, Twitter was another place for cat pics- now, it has the power to affect policy and world events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we accurately predict how other Social Media Platforms may be adopted, and with what popularity?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does Social Media itself potentially affect how our Representatives do their jobs?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applied to non-Twitter alternatives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analytical process, and machine learning model, could also potentially be used to evaluate what platforms a representative would most want to adopt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Twitter and Facebook alternatives, especially ones tied to extreme political beliefs, will likely become more widespread and diverse. How should voters best ‘follow’ their leaders?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	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of Congress Representatives: Congress.Gov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of Known Twitter Handles: Pressgallery.House.Gov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 Abbreviations: FAA.Gov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Twitter Handles: Twitter.com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Geographic Data: amcharts libraries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https://www.amcharts.com/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Specific points of interest: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Congressperson Demographic information (Age, Gender, Political Party, State &amp; District)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Congress Session in which Representatives created their Twitter Account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Twitter Account Information (Twitter Handle, Date profile created, age when handle created)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 Machine Learning Model be created that can </a:t>
            </a:r>
            <a:r>
              <a:rPr b="1" lang="en"/>
              <a:t>accurately</a:t>
            </a:r>
            <a:r>
              <a:rPr lang="en"/>
              <a:t> predict the latter years of Twitter adoption (approximately 2012-2020), after being trained with the early years (</a:t>
            </a:r>
            <a:r>
              <a:rPr lang="en"/>
              <a:t>approximately</a:t>
            </a:r>
            <a:r>
              <a:rPr lang="en"/>
              <a:t> 2006-2012)?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predictions are </a:t>
            </a:r>
            <a:r>
              <a:rPr lang="en"/>
              <a:t>inaccurate</a:t>
            </a:r>
            <a:r>
              <a:rPr lang="en"/>
              <a:t>, what is the cause of those </a:t>
            </a:r>
            <a:r>
              <a:rPr lang="en"/>
              <a:t>inaccuracies</a:t>
            </a:r>
            <a:r>
              <a:rPr lang="en"/>
              <a:t>? How could the model be improved to account for these?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demographics contribute to Twitter adoption rates?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did younger Congresspeople adopt Twitter quicker?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Twitter Adoption have any bearing on Re-election?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representatives with Twitters enjoy longer times in Congress? If so, are there other factors that may contribute to this?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Scikit-learn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Data: Previous sessions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Data: “Current” session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