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75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85E2-E902-4715-B2CD-3F57D246F872}" type="datetimeFigureOut">
              <a:rPr lang="en-AU" smtClean="0"/>
              <a:t>3/06/2024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DFE9-D110-4C01-AEBF-A09C4162DE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21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85E2-E902-4715-B2CD-3F57D246F872}" type="datetimeFigureOut">
              <a:rPr lang="en-AU" smtClean="0"/>
              <a:t>3/06/2024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DFE9-D110-4C01-AEBF-A09C4162DE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83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85E2-E902-4715-B2CD-3F57D246F872}" type="datetimeFigureOut">
              <a:rPr lang="en-AU" smtClean="0"/>
              <a:t>3/06/2024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DFE9-D110-4C01-AEBF-A09C4162DE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291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85E2-E902-4715-B2CD-3F57D246F872}" type="datetimeFigureOut">
              <a:rPr lang="en-AU" smtClean="0"/>
              <a:t>3/06/2024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DFE9-D110-4C01-AEBF-A09C4162DE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942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85E2-E902-4715-B2CD-3F57D246F872}" type="datetimeFigureOut">
              <a:rPr lang="en-AU" smtClean="0"/>
              <a:t>3/06/2024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DFE9-D110-4C01-AEBF-A09C4162DE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728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85E2-E902-4715-B2CD-3F57D246F872}" type="datetimeFigureOut">
              <a:rPr lang="en-AU" smtClean="0"/>
              <a:t>3/06/2024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DFE9-D110-4C01-AEBF-A09C4162DE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9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85E2-E902-4715-B2CD-3F57D246F872}" type="datetimeFigureOut">
              <a:rPr lang="en-AU" smtClean="0"/>
              <a:t>3/06/2024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DFE9-D110-4C01-AEBF-A09C4162DE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876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85E2-E902-4715-B2CD-3F57D246F872}" type="datetimeFigureOut">
              <a:rPr lang="en-AU" smtClean="0"/>
              <a:t>3/06/2024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DFE9-D110-4C01-AEBF-A09C4162DE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314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85E2-E902-4715-B2CD-3F57D246F872}" type="datetimeFigureOut">
              <a:rPr lang="en-AU" smtClean="0"/>
              <a:t>3/06/2024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DFE9-D110-4C01-AEBF-A09C4162DE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66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85E2-E902-4715-B2CD-3F57D246F872}" type="datetimeFigureOut">
              <a:rPr lang="en-AU" smtClean="0"/>
              <a:t>3/06/2024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DFE9-D110-4C01-AEBF-A09C4162DE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75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85E2-E902-4715-B2CD-3F57D246F872}" type="datetimeFigureOut">
              <a:rPr lang="en-AU" smtClean="0"/>
              <a:t>3/06/2024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DFE9-D110-4C01-AEBF-A09C4162DE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60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9085E2-E902-4715-B2CD-3F57D246F872}" type="datetimeFigureOut">
              <a:rPr lang="en-AU" smtClean="0"/>
              <a:t>3/06/2024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0EDFE9-D110-4C01-AEBF-A09C4162DE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672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FC41-A03C-EBD9-E4EF-058AD08CA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0401" y="742950"/>
            <a:ext cx="15274409" cy="2476207"/>
          </a:xfrm>
        </p:spPr>
        <p:txBody>
          <a:bodyPr>
            <a:normAutofit/>
          </a:bodyPr>
          <a:lstStyle/>
          <a:p>
            <a:r>
              <a:rPr lang="en-AU" sz="5000" b="1" dirty="0">
                <a:cs typeface="Times New Roman" panose="02020603050405020304" pitchFamily="18" charset="0"/>
              </a:rPr>
              <a:t>Enhancing Fairness Testing with Bias-Revealing Feature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F4F89-AA50-0FD5-E334-9AD9632C3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6902" y="5679787"/>
            <a:ext cx="6388298" cy="2476207"/>
          </a:xfrm>
        </p:spPr>
        <p:txBody>
          <a:bodyPr/>
          <a:lstStyle/>
          <a:p>
            <a:r>
              <a:rPr lang="en-AU" dirty="0"/>
              <a:t>Authors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97F94DE-C857-B3A1-23C5-91D7C6AD90D7}"/>
              </a:ext>
            </a:extLst>
          </p:cNvPr>
          <p:cNvSpPr txBox="1">
            <a:spLocks/>
          </p:cNvSpPr>
          <p:nvPr/>
        </p:nvSpPr>
        <p:spPr>
          <a:xfrm>
            <a:off x="317302" y="8784936"/>
            <a:ext cx="19227998" cy="8779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Background</a:t>
            </a:r>
          </a:p>
          <a:p>
            <a:pPr marL="857250" indent="-857250">
              <a:buFontTx/>
              <a:buChar char="-"/>
            </a:pPr>
            <a:r>
              <a:rPr lang="en-AU" sz="3600" dirty="0"/>
              <a:t>Context needed to understand the research</a:t>
            </a:r>
          </a:p>
          <a:p>
            <a:pPr marL="857250" indent="-857250">
              <a:buFontTx/>
              <a:buChar char="-"/>
            </a:pPr>
            <a:r>
              <a:rPr lang="en-AU" sz="3600" dirty="0"/>
              <a:t>Reason why the research is conducted</a:t>
            </a:r>
          </a:p>
          <a:p>
            <a:pPr marL="857250" indent="-857250">
              <a:buFontTx/>
              <a:buChar char="-"/>
            </a:pPr>
            <a:r>
              <a:rPr lang="en-AU" sz="3600" dirty="0"/>
              <a:t>Outline the problem you are looking to solve/research gap</a:t>
            </a:r>
          </a:p>
          <a:p>
            <a:pPr marL="857250" indent="-857250">
              <a:buFontTx/>
              <a:buChar char="-"/>
            </a:pPr>
            <a:r>
              <a:rPr lang="en-AU" sz="3600" dirty="0"/>
              <a:t>Should be brief, to the point</a:t>
            </a:r>
            <a:endParaRPr lang="en-AU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A7008A8-3E1C-E2E2-646E-B342674EC104}"/>
              </a:ext>
            </a:extLst>
          </p:cNvPr>
          <p:cNvSpPr txBox="1">
            <a:spLocks/>
          </p:cNvSpPr>
          <p:nvPr/>
        </p:nvSpPr>
        <p:spPr>
          <a:xfrm>
            <a:off x="19976902" y="8784936"/>
            <a:ext cx="7912298" cy="531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Research Aims</a:t>
            </a:r>
          </a:p>
          <a:p>
            <a:pPr marL="1143000" indent="-1143000">
              <a:buFontTx/>
              <a:buChar char="-"/>
            </a:pPr>
            <a:r>
              <a:rPr lang="en-AU" sz="3600" dirty="0"/>
              <a:t>What your research sets out to do</a:t>
            </a:r>
          </a:p>
          <a:p>
            <a:pPr marL="1143000" indent="-1143000">
              <a:buFontTx/>
              <a:buChar char="-"/>
            </a:pPr>
            <a:r>
              <a:rPr lang="en-AU" sz="3600" dirty="0"/>
              <a:t>Include research question</a:t>
            </a:r>
          </a:p>
          <a:p>
            <a:pPr marL="1143000" indent="-1143000">
              <a:buFontTx/>
              <a:buChar char="-"/>
            </a:pPr>
            <a:r>
              <a:rPr lang="en-AU" sz="3600" dirty="0"/>
              <a:t>Should be short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18BF832-6794-30AA-8B58-E4DA7BC31637}"/>
              </a:ext>
            </a:extLst>
          </p:cNvPr>
          <p:cNvSpPr txBox="1">
            <a:spLocks/>
          </p:cNvSpPr>
          <p:nvPr/>
        </p:nvSpPr>
        <p:spPr>
          <a:xfrm>
            <a:off x="939404" y="16655474"/>
            <a:ext cx="11417498" cy="622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Research Design</a:t>
            </a:r>
          </a:p>
          <a:p>
            <a:pPr marL="1143000" indent="-1143000">
              <a:buFontTx/>
              <a:buChar char="-"/>
            </a:pPr>
            <a:r>
              <a:rPr lang="en-AU" sz="4800" dirty="0"/>
              <a:t>How you approached the research (methodology, process)</a:t>
            </a:r>
          </a:p>
          <a:p>
            <a:pPr marL="1143000" indent="-1143000">
              <a:buFontTx/>
              <a:buChar char="-"/>
            </a:pPr>
            <a:r>
              <a:rPr lang="en-AU" sz="4800" dirty="0"/>
              <a:t>Clear, logical connection between research aims and research design</a:t>
            </a:r>
          </a:p>
          <a:p>
            <a:endParaRPr lang="en-AU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4EC4487-7AE2-6C72-C94F-907B6B843233}"/>
              </a:ext>
            </a:extLst>
          </p:cNvPr>
          <p:cNvSpPr txBox="1">
            <a:spLocks/>
          </p:cNvSpPr>
          <p:nvPr/>
        </p:nvSpPr>
        <p:spPr>
          <a:xfrm>
            <a:off x="16157972" y="15833436"/>
            <a:ext cx="9390459" cy="5312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Results</a:t>
            </a:r>
          </a:p>
          <a:p>
            <a:pPr marL="685800" indent="-685800">
              <a:buFontTx/>
              <a:buChar char="-"/>
            </a:pPr>
            <a:r>
              <a:rPr lang="en-AU" sz="4800" dirty="0"/>
              <a:t>Report the data or outcomes produced</a:t>
            </a:r>
          </a:p>
          <a:p>
            <a:pPr marL="685800" indent="-685800">
              <a:buFontTx/>
              <a:buChar char="-"/>
            </a:pPr>
            <a:r>
              <a:rPr lang="en-AU" sz="4800" dirty="0"/>
              <a:t>Communicate the results or key findings of experiments or research question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8ED5639-A4D5-6A04-1C25-5C975E9435F7}"/>
              </a:ext>
            </a:extLst>
          </p:cNvPr>
          <p:cNvSpPr txBox="1">
            <a:spLocks/>
          </p:cNvSpPr>
          <p:nvPr/>
        </p:nvSpPr>
        <p:spPr>
          <a:xfrm>
            <a:off x="9663114" y="23804418"/>
            <a:ext cx="14269937" cy="8779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Discussion/Conclusions</a:t>
            </a:r>
          </a:p>
          <a:p>
            <a:pPr marL="1143000" indent="-1143000">
              <a:buFontTx/>
              <a:buChar char="-"/>
            </a:pPr>
            <a:r>
              <a:rPr lang="en-AU" sz="3600" dirty="0"/>
              <a:t>Tells the audience what can be learned from the research</a:t>
            </a:r>
          </a:p>
          <a:p>
            <a:pPr marL="1143000" indent="-1143000">
              <a:buFontTx/>
              <a:buChar char="-"/>
            </a:pPr>
            <a:r>
              <a:rPr lang="en-AU" sz="3600" dirty="0"/>
              <a:t>Interpretation of results</a:t>
            </a:r>
          </a:p>
          <a:p>
            <a:pPr marL="1143000" indent="-1143000">
              <a:buFontTx/>
              <a:buChar char="-"/>
            </a:pPr>
            <a:r>
              <a:rPr lang="en-AU" sz="3600" dirty="0"/>
              <a:t>Conclusions drawn</a:t>
            </a:r>
          </a:p>
          <a:p>
            <a:pPr marL="1143000" indent="-1143000">
              <a:buFontTx/>
              <a:buChar char="-"/>
            </a:pPr>
            <a:r>
              <a:rPr lang="en-AU" sz="3600" dirty="0"/>
              <a:t>Insights of the conclusions for research field</a:t>
            </a:r>
          </a:p>
          <a:p>
            <a:pPr marL="1143000" indent="-1143000">
              <a:buFontTx/>
              <a:buChar char="-"/>
            </a:pPr>
            <a:r>
              <a:rPr lang="en-AU" sz="3600" dirty="0"/>
              <a:t>Address the research questions and significance of findings for the </a:t>
            </a:r>
            <a:r>
              <a:rPr lang="en-AU" sz="3600"/>
              <a:t>research question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61366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1474</TotalTime>
  <Words>131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Enhancing Fairness Testing with Bias-Revealing Feature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Jordan</dc:creator>
  <cp:lastModifiedBy>Timothy Jordan</cp:lastModifiedBy>
  <cp:revision>5</cp:revision>
  <dcterms:created xsi:type="dcterms:W3CDTF">2024-05-25T12:54:34Z</dcterms:created>
  <dcterms:modified xsi:type="dcterms:W3CDTF">2024-06-03T07:22:18Z</dcterms:modified>
</cp:coreProperties>
</file>