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311" r:id="rId3"/>
    <p:sldId id="314" r:id="rId4"/>
    <p:sldId id="313" r:id="rId5"/>
    <p:sldId id="315" r:id="rId6"/>
    <p:sldId id="260" r:id="rId7"/>
    <p:sldId id="258" r:id="rId8"/>
    <p:sldId id="289" r:id="rId9"/>
    <p:sldId id="316" r:id="rId10"/>
    <p:sldId id="290" r:id="rId11"/>
    <p:sldId id="317" r:id="rId12"/>
    <p:sldId id="288" r:id="rId13"/>
    <p:sldId id="31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ADD"/>
    <a:srgbClr val="0070C0"/>
    <a:srgbClr val="8497B0"/>
    <a:srgbClr val="2859A8"/>
    <a:srgbClr val="6184D3"/>
    <a:srgbClr val="1B3C72"/>
    <a:srgbClr val="2473D2"/>
    <a:srgbClr val="003D6A"/>
    <a:srgbClr val="0053A1"/>
    <a:srgbClr val="3B7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 autoAdjust="0"/>
    <p:restoredTop sz="94625"/>
  </p:normalViewPr>
  <p:slideViewPr>
    <p:cSldViewPr snapToGrid="0">
      <p:cViewPr>
        <p:scale>
          <a:sx n="47" d="100"/>
          <a:sy n="47" d="100"/>
        </p:scale>
        <p:origin x="155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  <a:t>2023/9/30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6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3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0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8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1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9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2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6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999999-6D594D61"/>
          <p:cNvPicPr>
            <a:picLocks noChangeAspect="1"/>
          </p:cNvPicPr>
          <p:nvPr userDrawn="1"/>
        </p:nvPicPr>
        <p:blipFill>
          <a:blip r:embed="rId2"/>
          <a:srcRect r="15789"/>
          <a:stretch>
            <a:fillRect/>
          </a:stretch>
        </p:blipFill>
        <p:spPr>
          <a:xfrm>
            <a:off x="1428750" y="2964180"/>
            <a:ext cx="10770235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D4F73B5-C5FF-DC3C-944C-871C1A3D80F0}"/>
              </a:ext>
            </a:extLst>
          </p:cNvPr>
          <p:cNvSpPr txBox="1"/>
          <p:nvPr userDrawn="1"/>
        </p:nvSpPr>
        <p:spPr>
          <a:xfrm>
            <a:off x="1978522" y="676973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02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C:\Users\Administrator\Desktop\1217\51miz-E81810ww7-6D594D61.png51miz-E81810ww7-6D594D6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227965" y="-60960"/>
            <a:ext cx="12444730" cy="6979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3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506871" y="2440670"/>
            <a:ext cx="7527593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FFFF"/>
                </a:solidFill>
                <a:latin typeface="印品黑体"/>
                <a:ea typeface="微软雅黑"/>
                <a:cs typeface="+mn-ea"/>
                <a:sym typeface="+mn-lt"/>
              </a:rPr>
              <a:t>Code Like A BOSCH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506871" y="3205754"/>
            <a:ext cx="6022517" cy="634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ts val="35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99BADD"/>
                </a:solidFill>
                <a:cs typeface="+mn-ea"/>
                <a:sym typeface="+mn-lt"/>
              </a:rPr>
              <a:t>VISUMAGINATION</a:t>
            </a:r>
          </a:p>
        </p:txBody>
      </p:sp>
      <p:pic>
        <p:nvPicPr>
          <p:cNvPr id="7" name="!!5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7" y="2887391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Third Part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9A8D-C5FC-6269-875F-0A9FB7D5E752}"/>
              </a:ext>
            </a:extLst>
          </p:cNvPr>
          <p:cNvSpPr txBox="1"/>
          <p:nvPr/>
        </p:nvSpPr>
        <p:spPr>
          <a:xfrm rot="4084363">
            <a:off x="-8411183" y="1989029"/>
            <a:ext cx="81738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filtered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89BF9-8AF6-D978-A066-57F04574B4CB}"/>
              </a:ext>
            </a:extLst>
          </p:cNvPr>
          <p:cNvSpPr txBox="1"/>
          <p:nvPr/>
        </p:nvSpPr>
        <p:spPr>
          <a:xfrm rot="20604736">
            <a:off x="1958338" y="-5084473"/>
            <a:ext cx="8275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our opinion, the best solution would be to use the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horn at the same time while braking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32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5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B1768-A71C-9280-DEC0-D5D90CDD1949}"/>
              </a:ext>
            </a:extLst>
          </p:cNvPr>
          <p:cNvSpPr txBox="1"/>
          <p:nvPr/>
        </p:nvSpPr>
        <p:spPr>
          <a:xfrm>
            <a:off x="1958340" y="1898362"/>
            <a:ext cx="8275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our opinion, the best solution would be to use the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horn at the same time while braking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1" descr="51miz-E818107-6D594D61">
            <a:extLst>
              <a:ext uri="{FF2B5EF4-FFF2-40B4-BE49-F238E27FC236}">
                <a16:creationId xmlns:a16="http://schemas.microsoft.com/office/drawing/2014/main" id="{56427D5C-E71A-5A2B-4926-ECF8CD38FA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9540000">
            <a:off x="-6711547" y="-1021714"/>
            <a:ext cx="8521700" cy="8901430"/>
          </a:xfrm>
          <a:prstGeom prst="rect">
            <a:avLst/>
          </a:prstGeom>
        </p:spPr>
      </p:pic>
      <p:pic>
        <p:nvPicPr>
          <p:cNvPr id="4" name="图片 2" descr="51miz-E818107-6D594D61">
            <a:extLst>
              <a:ext uri="{FF2B5EF4-FFF2-40B4-BE49-F238E27FC236}">
                <a16:creationId xmlns:a16="http://schemas.microsoft.com/office/drawing/2014/main" id="{592467EF-4DA3-51DA-433B-5FEDD8F5D5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 rot="12060000" flipH="1">
            <a:off x="9973252" y="-1275082"/>
            <a:ext cx="8521700" cy="890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5" y="3033346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 You for your attention!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9A8D-C5FC-6269-875F-0A9FB7D5E752}"/>
              </a:ext>
            </a:extLst>
          </p:cNvPr>
          <p:cNvSpPr txBox="1"/>
          <p:nvPr/>
        </p:nvSpPr>
        <p:spPr>
          <a:xfrm rot="4084363">
            <a:off x="-8411183" y="1989029"/>
            <a:ext cx="81738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filtered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89BF9-8AF6-D978-A066-57F04574B4CB}"/>
              </a:ext>
            </a:extLst>
          </p:cNvPr>
          <p:cNvSpPr txBox="1"/>
          <p:nvPr/>
        </p:nvSpPr>
        <p:spPr>
          <a:xfrm rot="20604736">
            <a:off x="1958338" y="-5084473"/>
            <a:ext cx="8275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our opinion, the best solution would be to use the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horn at the same time while braking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hu-H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图片 1" descr="51miz-E818107-6D594D61">
            <a:extLst>
              <a:ext uri="{FF2B5EF4-FFF2-40B4-BE49-F238E27FC236}">
                <a16:creationId xmlns:a16="http://schemas.microsoft.com/office/drawing/2014/main" id="{5F5425CF-5DD2-779E-43FE-291A3EC24A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11715722">
            <a:off x="-6711547" y="-1021714"/>
            <a:ext cx="8521700" cy="8901430"/>
          </a:xfrm>
          <a:prstGeom prst="rect">
            <a:avLst/>
          </a:prstGeom>
        </p:spPr>
      </p:pic>
      <p:pic>
        <p:nvPicPr>
          <p:cNvPr id="9" name="图片 2" descr="51miz-E818107-6D594D61">
            <a:extLst>
              <a:ext uri="{FF2B5EF4-FFF2-40B4-BE49-F238E27FC236}">
                <a16:creationId xmlns:a16="http://schemas.microsoft.com/office/drawing/2014/main" id="{A9CA1D56-56BB-A1A0-ED1A-010AC7C804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 rot="14235722" flipH="1">
            <a:off x="9973252" y="-1275082"/>
            <a:ext cx="8521700" cy="89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0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5" descr="C:\Users\Administrator\Desktop\1217\51miz-E818107-6D594D61.png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764316">
            <a:off x="1905" y="2638425"/>
            <a:ext cx="13137515" cy="13722350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345BFA4-0143-0694-4D22-109DD35EF1C6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2"/>
          <a:stretch/>
        </p:blipFill>
        <p:spPr>
          <a:xfrm>
            <a:off x="1230347" y="1970788"/>
            <a:ext cx="4320000" cy="3603600"/>
          </a:xfrm>
          <a:prstGeom prst="rect">
            <a:avLst/>
          </a:prstGeom>
        </p:spPr>
      </p:pic>
      <p:pic>
        <p:nvPicPr>
          <p:cNvPr id="11" name="!!2" descr="A chart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B7D0DE14-43C5-F23B-9C2B-B1B43E0C95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62" y="441939"/>
            <a:ext cx="4320000" cy="3600000"/>
          </a:xfrm>
          <a:prstGeom prst="rect">
            <a:avLst/>
          </a:prstGeom>
        </p:spPr>
      </p:pic>
      <p:pic>
        <p:nvPicPr>
          <p:cNvPr id="2" name="!!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7C40620-7221-852C-F2F4-62023A5FC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632">
            <a:off x="-5567128" y="3179492"/>
            <a:ext cx="4320000" cy="3240001"/>
          </a:xfrm>
          <a:prstGeom prst="rect">
            <a:avLst/>
          </a:prstGeom>
        </p:spPr>
      </p:pic>
      <p:pic>
        <p:nvPicPr>
          <p:cNvPr id="3" name="!!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E96B9DB-C9A3-78ED-DC6B-2A0BC3BB4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3291">
            <a:off x="12948482" y="3102850"/>
            <a:ext cx="4320000" cy="32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4FD0F-5FA5-E017-E0ED-30A576FED0C0}"/>
              </a:ext>
            </a:extLst>
          </p:cNvPr>
          <p:cNvSpPr txBox="1"/>
          <p:nvPr/>
        </p:nvSpPr>
        <p:spPr>
          <a:xfrm>
            <a:off x="65575543" y="-22076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U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FE3A1B1-F8F5-3CD6-C708-676DAF483CB2}"/>
              </a:ext>
            </a:extLst>
          </p:cNvPr>
          <p:cNvSpPr txBox="1"/>
          <p:nvPr/>
        </p:nvSpPr>
        <p:spPr>
          <a:xfrm>
            <a:off x="0" y="770624"/>
            <a:ext cx="7527593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Visualization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39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1217\51miz-E818107-6D594D61.png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7472971">
            <a:off x="1905" y="2638425"/>
            <a:ext cx="13137515" cy="13722350"/>
          </a:xfrm>
          <a:prstGeom prst="rect">
            <a:avLst/>
          </a:prstGeom>
        </p:spPr>
      </p:pic>
      <p:pic>
        <p:nvPicPr>
          <p:cNvPr id="13" name="!!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EBC9290-95B6-3ED4-5F45-EBAAD4FB0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1" y="379115"/>
            <a:ext cx="4320000" cy="3240001"/>
          </a:xfrm>
          <a:prstGeom prst="rect">
            <a:avLst/>
          </a:prstGeom>
        </p:spPr>
      </p:pic>
      <p:pic>
        <p:nvPicPr>
          <p:cNvPr id="15" name="!!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F250A6-FA74-EBC8-0437-EA2B2A21B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9116"/>
            <a:ext cx="4320000" cy="3240000"/>
          </a:xfrm>
          <a:prstGeom prst="rect">
            <a:avLst/>
          </a:prstGeom>
        </p:spPr>
      </p:pic>
      <p:pic>
        <p:nvPicPr>
          <p:cNvPr id="2" name="Picture 1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720ACC22-AC03-6CEC-9C5F-2C8A313E0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7783">
            <a:off x="3223399" y="-4942824"/>
            <a:ext cx="5745199" cy="3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1217\51miz-E818107-6D594D61.png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1136139">
            <a:off x="1905" y="2638425"/>
            <a:ext cx="13137515" cy="13722350"/>
          </a:xfrm>
          <a:prstGeom prst="rect">
            <a:avLst/>
          </a:prstGeom>
        </p:spPr>
      </p:pic>
      <p:pic>
        <p:nvPicPr>
          <p:cNvPr id="7" name="Picture 6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1433E485-F9E8-F58A-F1D0-FB998B7E5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00" y="1449811"/>
            <a:ext cx="5745199" cy="3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7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7" y="2887391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GB" altLang="zh-CN" sz="3600" b="1" dirty="0">
                <a:solidFill>
                  <a:schemeClr val="bg1"/>
                </a:solidFill>
                <a:cs typeface="+mn-ea"/>
                <a:sym typeface="+mn-lt"/>
              </a:rPr>
              <a:t>First Part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9A8D-C5FC-6269-875F-0A9FB7D5E752}"/>
              </a:ext>
            </a:extLst>
          </p:cNvPr>
          <p:cNvSpPr txBox="1"/>
          <p:nvPr/>
        </p:nvSpPr>
        <p:spPr>
          <a:xfrm rot="4084363">
            <a:off x="-8411183" y="1989029"/>
            <a:ext cx="81738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filtered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0DEB9B-0C9D-5AA4-2230-CE3137DEA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28075">
            <a:off x="12931775" y="5410992"/>
            <a:ext cx="3891133" cy="335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17986-D5FF-B619-B309-52511EF97C2F}"/>
              </a:ext>
            </a:extLst>
          </p:cNvPr>
          <p:cNvSpPr txBox="1"/>
          <p:nvPr/>
        </p:nvSpPr>
        <p:spPr>
          <a:xfrm>
            <a:off x="505998" y="382728"/>
            <a:ext cx="81738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filtered out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39DB47-2062-CF61-2F98-11842AFB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133" y="2746340"/>
            <a:ext cx="3891133" cy="3351215"/>
          </a:xfrm>
          <a:prstGeom prst="rect">
            <a:avLst/>
          </a:prstGeom>
        </p:spPr>
      </p:pic>
      <p:pic>
        <p:nvPicPr>
          <p:cNvPr id="3" name="Kép 6">
            <a:extLst>
              <a:ext uri="{FF2B5EF4-FFF2-40B4-BE49-F238E27FC236}">
                <a16:creationId xmlns:a16="http://schemas.microsoft.com/office/drawing/2014/main" id="{6E4C3364-E815-4663-2F9B-D88C452D4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3161">
            <a:off x="-2263005" y="7586094"/>
            <a:ext cx="10726647" cy="466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C9C8F-F714-57EE-B594-CBC6DE765A02}"/>
              </a:ext>
            </a:extLst>
          </p:cNvPr>
          <p:cNvSpPr txBox="1"/>
          <p:nvPr/>
        </p:nvSpPr>
        <p:spPr>
          <a:xfrm rot="20676186">
            <a:off x="-1817313" y="-2339614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vechile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4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EF3E7-D078-5BD8-060F-3278DD026353}"/>
              </a:ext>
            </a:extLst>
          </p:cNvPr>
          <p:cNvSpPr txBox="1"/>
          <p:nvPr/>
        </p:nvSpPr>
        <p:spPr>
          <a:xfrm>
            <a:off x="0" y="0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vechile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Kép 6">
            <a:extLst>
              <a:ext uri="{FF2B5EF4-FFF2-40B4-BE49-F238E27FC236}">
                <a16:creationId xmlns:a16="http://schemas.microsoft.com/office/drawing/2014/main" id="{2A6C3DD5-CE69-033A-DCB7-A7EBBC6CE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6" y="1874096"/>
            <a:ext cx="10726647" cy="4667901"/>
          </a:xfrm>
          <a:prstGeom prst="rect">
            <a:avLst/>
          </a:prstGeom>
        </p:spPr>
      </p:pic>
      <p:pic>
        <p:nvPicPr>
          <p:cNvPr id="3" name="图片 1" descr="51miz-E818107-6D594D61">
            <a:extLst>
              <a:ext uri="{FF2B5EF4-FFF2-40B4-BE49-F238E27FC236}">
                <a16:creationId xmlns:a16="http://schemas.microsoft.com/office/drawing/2014/main" id="{2FC9036A-FC64-9C73-5D2E-3F3994AA56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9540000">
            <a:off x="-9833689" y="-1021715"/>
            <a:ext cx="8521700" cy="890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7" y="2887391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Second Part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09442-96FD-0941-59D1-16AF7BC0DF9A}"/>
              </a:ext>
            </a:extLst>
          </p:cNvPr>
          <p:cNvSpPr txBox="1"/>
          <p:nvPr/>
        </p:nvSpPr>
        <p:spPr>
          <a:xfrm>
            <a:off x="15453915" y="316003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vechile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Kép 6">
            <a:extLst>
              <a:ext uri="{FF2B5EF4-FFF2-40B4-BE49-F238E27FC236}">
                <a16:creationId xmlns:a16="http://schemas.microsoft.com/office/drawing/2014/main" id="{AC78C951-707A-67AE-391F-8D81EC8F1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6591" y="2190099"/>
            <a:ext cx="10726647" cy="4667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C4DAA6-17A2-6052-FA58-355D909E5312}"/>
              </a:ext>
            </a:extLst>
          </p:cNvPr>
          <p:cNvSpPr txBox="1"/>
          <p:nvPr/>
        </p:nvSpPr>
        <p:spPr>
          <a:xfrm rot="20894911">
            <a:off x="578485" y="-2730107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first part, we conclude 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CPTA – Car to Pedestrian Turn Adult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0" name="Picture 9" descr="A map of a road&#10;&#10;Description automatically generated">
            <a:extLst>
              <a:ext uri="{FF2B5EF4-FFF2-40B4-BE49-F238E27FC236}">
                <a16:creationId xmlns:a16="http://schemas.microsoft.com/office/drawing/2014/main" id="{6ECE1303-9CFB-B3E4-2D46-1A9D82BC1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731">
            <a:off x="3673829" y="9850386"/>
            <a:ext cx="5080000" cy="16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5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7FD71-5B1B-C927-BB6C-366BF75801C0}"/>
              </a:ext>
            </a:extLst>
          </p:cNvPr>
          <p:cNvSpPr txBox="1"/>
          <p:nvPr/>
        </p:nvSpPr>
        <p:spPr>
          <a:xfrm>
            <a:off x="838200" y="160333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first part, we conclude that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CPTA – Car to Pedestrian Turn Adult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8" name="Picture 7" descr="A map of a road&#10;&#10;Description automatically generated">
            <a:extLst>
              <a:ext uri="{FF2B5EF4-FFF2-40B4-BE49-F238E27FC236}">
                <a16:creationId xmlns:a16="http://schemas.microsoft.com/office/drawing/2014/main" id="{D50A5C88-92BA-2305-FFD2-99860FDA7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986109"/>
            <a:ext cx="5080000" cy="2628900"/>
          </a:xfrm>
          <a:prstGeom prst="rect">
            <a:avLst/>
          </a:prstGeom>
        </p:spPr>
      </p:pic>
      <p:pic>
        <p:nvPicPr>
          <p:cNvPr id="3" name="图片 1" descr="51miz-E818107-6D594D61">
            <a:extLst>
              <a:ext uri="{FF2B5EF4-FFF2-40B4-BE49-F238E27FC236}">
                <a16:creationId xmlns:a16="http://schemas.microsoft.com/office/drawing/2014/main" id="{FA4696B7-4289-84C6-3FDE-B288F6AE14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 rot="12281097">
            <a:off x="-10541715" y="-1021718"/>
            <a:ext cx="8521700" cy="8901430"/>
          </a:xfrm>
          <a:prstGeom prst="rect">
            <a:avLst/>
          </a:prstGeom>
        </p:spPr>
      </p:pic>
      <p:pic>
        <p:nvPicPr>
          <p:cNvPr id="4" name="图片 2" descr="51miz-E818107-6D594D61">
            <a:extLst>
              <a:ext uri="{FF2B5EF4-FFF2-40B4-BE49-F238E27FC236}">
                <a16:creationId xmlns:a16="http://schemas.microsoft.com/office/drawing/2014/main" id="{0D446226-44FC-8643-61B3-A92591AC80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 rot="8927902" flipH="1">
            <a:off x="15000605" y="-1021717"/>
            <a:ext cx="8521700" cy="890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77,&quot;width&quot;:983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77,&quot;width&quot;:983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77,&quot;width&quot;:983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heme/theme1.xml><?xml version="1.0" encoding="utf-8"?>
<a:theme xmlns:a="http://schemas.openxmlformats.org/drawingml/2006/main" name="www.freeppt7.com">
  <a:themeElements>
    <a:clrScheme name="海岸线">
      <a:dk1>
        <a:srgbClr val="000000"/>
      </a:dk1>
      <a:lt1>
        <a:srgbClr val="FFFFFF"/>
      </a:lt1>
      <a:dk2>
        <a:srgbClr val="E3D7CF"/>
      </a:dk2>
      <a:lt2>
        <a:srgbClr val="C1BFCB"/>
      </a:lt2>
      <a:accent1>
        <a:srgbClr val="8BB5C7"/>
      </a:accent1>
      <a:accent2>
        <a:srgbClr val="69A7C5"/>
      </a:accent2>
      <a:accent3>
        <a:srgbClr val="4E8DBC"/>
      </a:accent3>
      <a:accent4>
        <a:srgbClr val="0D74A7"/>
      </a:accent4>
      <a:accent5>
        <a:srgbClr val="01528B"/>
      </a:accent5>
      <a:accent6>
        <a:srgbClr val="013768"/>
      </a:accent6>
      <a:hlink>
        <a:srgbClr val="3E6487"/>
      </a:hlink>
      <a:folHlink>
        <a:srgbClr val="53788B"/>
      </a:folHlink>
    </a:clrScheme>
    <a:fontScheme name="2r3zevew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404</Words>
  <Application>Microsoft Macintosh PowerPoint</Application>
  <PresentationFormat>Widescreen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Calibri</vt:lpstr>
      <vt:lpstr>Times New Roman</vt:lpstr>
      <vt:lpstr>印品黑体</vt:lpstr>
      <vt:lpstr>字魂59号-创粗黑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timea nemet</cp:lastModifiedBy>
  <cp:revision>85</cp:revision>
  <dcterms:created xsi:type="dcterms:W3CDTF">2018-03-25T01:21:00Z</dcterms:created>
  <dcterms:modified xsi:type="dcterms:W3CDTF">2023-09-30T11:23:39Z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