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3416" y="-18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3B7937-6223-C945-A0EF-22D360DF6897}" type="datetimeFigureOut">
              <a:rPr lang="en-US" smtClean="0"/>
              <a:t>7/13/11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265AB9-0F8B-F342-9568-890DB2EE0C8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Using my biological intuition, I know that I COULD define 9 partitions, but should I? What I want to do is avoid over- or under-parameterisation.</a:t>
            </a:r>
          </a:p>
          <a:p>
            <a:pPr>
              <a:spcBef>
                <a:spcPct val="0"/>
              </a:spcBef>
            </a:pPr>
            <a:endParaRPr lang="en-US" smtClean="0"/>
          </a:p>
          <a:p>
            <a:pPr>
              <a:spcBef>
                <a:spcPct val="0"/>
              </a:spcBef>
            </a:pPr>
            <a:r>
              <a:rPr lang="en-US" smtClean="0"/>
              <a:t>The problem is: How many partitions should I define, and what are they?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1227B0E-06FF-294A-87D7-9164F2533B55}" type="slidenum">
              <a:rPr lang="en-US"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7F1C-929B-BF4C-A034-E791FA2B16D7}" type="datetimeFigureOut">
              <a:rPr lang="en-US" smtClean="0"/>
              <a:t>7/13/11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44A30-9800-D048-BE90-185581BA92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7F1C-929B-BF4C-A034-E791FA2B16D7}" type="datetimeFigureOut">
              <a:rPr lang="en-US" smtClean="0"/>
              <a:t>7/13/11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44A30-9800-D048-BE90-185581BA92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7F1C-929B-BF4C-A034-E791FA2B16D7}" type="datetimeFigureOut">
              <a:rPr lang="en-US" smtClean="0"/>
              <a:t>7/13/11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44A30-9800-D048-BE90-185581BA92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7F1C-929B-BF4C-A034-E791FA2B16D7}" type="datetimeFigureOut">
              <a:rPr lang="en-US" smtClean="0"/>
              <a:t>7/13/11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44A30-9800-D048-BE90-185581BA92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7F1C-929B-BF4C-A034-E791FA2B16D7}" type="datetimeFigureOut">
              <a:rPr lang="en-US" smtClean="0"/>
              <a:t>7/13/11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44A30-9800-D048-BE90-185581BA92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7F1C-929B-BF4C-A034-E791FA2B16D7}" type="datetimeFigureOut">
              <a:rPr lang="en-US" smtClean="0"/>
              <a:t>7/13/11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44A30-9800-D048-BE90-185581BA92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7F1C-929B-BF4C-A034-E791FA2B16D7}" type="datetimeFigureOut">
              <a:rPr lang="en-US" smtClean="0"/>
              <a:t>7/13/11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44A30-9800-D048-BE90-185581BA92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7F1C-929B-BF4C-A034-E791FA2B16D7}" type="datetimeFigureOut">
              <a:rPr lang="en-US" smtClean="0"/>
              <a:t>7/13/11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44A30-9800-D048-BE90-185581BA92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7F1C-929B-BF4C-A034-E791FA2B16D7}" type="datetimeFigureOut">
              <a:rPr lang="en-US" smtClean="0"/>
              <a:t>7/13/11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44A30-9800-D048-BE90-185581BA92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7F1C-929B-BF4C-A034-E791FA2B16D7}" type="datetimeFigureOut">
              <a:rPr lang="en-US" smtClean="0"/>
              <a:t>7/13/11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44A30-9800-D048-BE90-185581BA92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7F1C-929B-BF4C-A034-E791FA2B16D7}" type="datetimeFigureOut">
              <a:rPr lang="en-US" smtClean="0"/>
              <a:t>7/13/11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44A30-9800-D048-BE90-185581BA92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B7F1C-929B-BF4C-A034-E791FA2B16D7}" type="datetimeFigureOut">
              <a:rPr lang="en-US" smtClean="0"/>
              <a:t>7/13/11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44A30-9800-D048-BE90-185581BA92C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roup 182"/>
          <p:cNvGrpSpPr/>
          <p:nvPr/>
        </p:nvGrpSpPr>
        <p:grpSpPr>
          <a:xfrm>
            <a:off x="1148021" y="359828"/>
            <a:ext cx="8098892" cy="6189144"/>
            <a:chOff x="-2642" y="371994"/>
            <a:chExt cx="8098892" cy="6189144"/>
          </a:xfrm>
        </p:grpSpPr>
        <p:grpSp>
          <p:nvGrpSpPr>
            <p:cNvPr id="2" name="Group 345"/>
            <p:cNvGrpSpPr>
              <a:grpSpLocks/>
            </p:cNvGrpSpPr>
            <p:nvPr/>
          </p:nvGrpSpPr>
          <p:grpSpPr bwMode="auto">
            <a:xfrm>
              <a:off x="14288" y="371994"/>
              <a:ext cx="8081962" cy="2287069"/>
              <a:chOff x="13500" y="371994"/>
              <a:chExt cx="8082824" cy="2287069"/>
            </a:xfrm>
          </p:grpSpPr>
          <p:grpSp>
            <p:nvGrpSpPr>
              <p:cNvPr id="3" name="Group 179"/>
              <p:cNvGrpSpPr>
                <a:grpSpLocks/>
              </p:cNvGrpSpPr>
              <p:nvPr/>
            </p:nvGrpSpPr>
            <p:grpSpPr bwMode="auto">
              <a:xfrm>
                <a:off x="1007909" y="847725"/>
                <a:ext cx="6851625" cy="1811338"/>
                <a:chOff x="1471385" y="1535112"/>
                <a:chExt cx="6851625" cy="1811338"/>
              </a:xfrm>
            </p:grpSpPr>
            <p:sp>
              <p:nvSpPr>
                <p:cNvPr id="59" name="Rounded Rectangle 58"/>
                <p:cNvSpPr/>
                <p:nvPr/>
              </p:nvSpPr>
              <p:spPr>
                <a:xfrm>
                  <a:off x="5420978" y="1704975"/>
                  <a:ext cx="155592" cy="1638300"/>
                </a:xfrm>
                <a:prstGeom prst="roundRect">
                  <a:avLst>
                    <a:gd name="adj" fmla="val 659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 smtClean="0"/>
                </a:p>
              </p:txBody>
            </p:sp>
            <p:sp>
              <p:nvSpPr>
                <p:cNvPr id="60" name="Rounded Rectangle 59"/>
                <p:cNvSpPr/>
                <p:nvPr/>
              </p:nvSpPr>
              <p:spPr>
                <a:xfrm>
                  <a:off x="5573395" y="1704975"/>
                  <a:ext cx="154003" cy="1638300"/>
                </a:xfrm>
                <a:prstGeom prst="roundRect">
                  <a:avLst>
                    <a:gd name="adj" fmla="val 659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 smtClean="0"/>
                </a:p>
              </p:txBody>
            </p:sp>
            <p:sp>
              <p:nvSpPr>
                <p:cNvPr id="61" name="Rounded Rectangle 60"/>
                <p:cNvSpPr/>
                <p:nvPr/>
              </p:nvSpPr>
              <p:spPr>
                <a:xfrm>
                  <a:off x="5724223" y="1704975"/>
                  <a:ext cx="155592" cy="1638300"/>
                </a:xfrm>
                <a:prstGeom prst="roundRect">
                  <a:avLst>
                    <a:gd name="adj" fmla="val 6590"/>
                  </a:avLst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 smtClean="0"/>
                </a:p>
              </p:txBody>
            </p:sp>
            <p:sp>
              <p:nvSpPr>
                <p:cNvPr id="62" name="Rounded Rectangle 61"/>
                <p:cNvSpPr/>
                <p:nvPr/>
              </p:nvSpPr>
              <p:spPr>
                <a:xfrm>
                  <a:off x="5879814" y="1708150"/>
                  <a:ext cx="154004" cy="1638300"/>
                </a:xfrm>
                <a:prstGeom prst="roundRect">
                  <a:avLst>
                    <a:gd name="adj" fmla="val 659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 smtClean="0"/>
                </a:p>
              </p:txBody>
            </p:sp>
            <p:sp>
              <p:nvSpPr>
                <p:cNvPr id="123" name="Rounded Rectangle 122"/>
                <p:cNvSpPr/>
                <p:nvPr/>
              </p:nvSpPr>
              <p:spPr>
                <a:xfrm>
                  <a:off x="4511243" y="1704975"/>
                  <a:ext cx="155592" cy="1638300"/>
                </a:xfrm>
                <a:prstGeom prst="roundRect">
                  <a:avLst>
                    <a:gd name="adj" fmla="val 659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 smtClean="0"/>
                </a:p>
              </p:txBody>
            </p:sp>
            <p:sp>
              <p:nvSpPr>
                <p:cNvPr id="124" name="Rounded Rectangle 123"/>
                <p:cNvSpPr/>
                <p:nvPr/>
              </p:nvSpPr>
              <p:spPr>
                <a:xfrm>
                  <a:off x="4660484" y="1704975"/>
                  <a:ext cx="154004" cy="1638300"/>
                </a:xfrm>
                <a:prstGeom prst="roundRect">
                  <a:avLst>
                    <a:gd name="adj" fmla="val 659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 smtClean="0"/>
                </a:p>
              </p:txBody>
            </p:sp>
            <p:sp>
              <p:nvSpPr>
                <p:cNvPr id="125" name="Rounded Rectangle 124"/>
                <p:cNvSpPr/>
                <p:nvPr/>
              </p:nvSpPr>
              <p:spPr>
                <a:xfrm>
                  <a:off x="4811313" y="1704975"/>
                  <a:ext cx="155592" cy="1638300"/>
                </a:xfrm>
                <a:prstGeom prst="roundRect">
                  <a:avLst>
                    <a:gd name="adj" fmla="val 6590"/>
                  </a:avLst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 smtClean="0"/>
                </a:p>
              </p:txBody>
            </p:sp>
            <p:sp>
              <p:nvSpPr>
                <p:cNvPr id="126" name="Rounded Rectangle 125"/>
                <p:cNvSpPr/>
                <p:nvPr/>
              </p:nvSpPr>
              <p:spPr>
                <a:xfrm>
                  <a:off x="4966905" y="1704975"/>
                  <a:ext cx="154003" cy="1638300"/>
                </a:xfrm>
                <a:prstGeom prst="roundRect">
                  <a:avLst>
                    <a:gd name="adj" fmla="val 659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 smtClean="0"/>
                </a:p>
              </p:txBody>
            </p:sp>
            <p:sp>
              <p:nvSpPr>
                <p:cNvPr id="127" name="Rounded Rectangle 126"/>
                <p:cNvSpPr/>
                <p:nvPr/>
              </p:nvSpPr>
              <p:spPr>
                <a:xfrm>
                  <a:off x="5114558" y="1704975"/>
                  <a:ext cx="155592" cy="1638300"/>
                </a:xfrm>
                <a:prstGeom prst="roundRect">
                  <a:avLst>
                    <a:gd name="adj" fmla="val 659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 smtClean="0"/>
                </a:p>
              </p:txBody>
            </p:sp>
            <p:sp>
              <p:nvSpPr>
                <p:cNvPr id="128" name="Rounded Rectangle 127"/>
                <p:cNvSpPr/>
                <p:nvPr/>
              </p:nvSpPr>
              <p:spPr>
                <a:xfrm>
                  <a:off x="5266974" y="1704975"/>
                  <a:ext cx="154004" cy="1638300"/>
                </a:xfrm>
                <a:prstGeom prst="roundRect">
                  <a:avLst>
                    <a:gd name="adj" fmla="val 6590"/>
                  </a:avLst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 smtClean="0"/>
                </a:p>
              </p:txBody>
            </p:sp>
            <p:sp>
              <p:nvSpPr>
                <p:cNvPr id="129" name="Rounded Rectangle 128"/>
                <p:cNvSpPr/>
                <p:nvPr/>
              </p:nvSpPr>
              <p:spPr>
                <a:xfrm>
                  <a:off x="3601509" y="1704975"/>
                  <a:ext cx="155592" cy="1638300"/>
                </a:xfrm>
                <a:prstGeom prst="roundRect">
                  <a:avLst>
                    <a:gd name="adj" fmla="val 6590"/>
                  </a:avLst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sp>
              <p:nvSpPr>
                <p:cNvPr id="130" name="Rounded Rectangle 129"/>
                <p:cNvSpPr/>
                <p:nvPr/>
              </p:nvSpPr>
              <p:spPr>
                <a:xfrm>
                  <a:off x="3750750" y="1704975"/>
                  <a:ext cx="154003" cy="1638300"/>
                </a:xfrm>
                <a:prstGeom prst="roundRect">
                  <a:avLst>
                    <a:gd name="adj" fmla="val 659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sp>
              <p:nvSpPr>
                <p:cNvPr id="131" name="Rounded Rectangle 130"/>
                <p:cNvSpPr/>
                <p:nvPr/>
              </p:nvSpPr>
              <p:spPr>
                <a:xfrm>
                  <a:off x="3901578" y="1704975"/>
                  <a:ext cx="155592" cy="1638300"/>
                </a:xfrm>
                <a:prstGeom prst="roundRect">
                  <a:avLst>
                    <a:gd name="adj" fmla="val 6590"/>
                  </a:avLst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sp>
              <p:nvSpPr>
                <p:cNvPr id="132" name="Rounded Rectangle 131"/>
                <p:cNvSpPr/>
                <p:nvPr/>
              </p:nvSpPr>
              <p:spPr>
                <a:xfrm>
                  <a:off x="4057170" y="1704975"/>
                  <a:ext cx="154004" cy="1638300"/>
                </a:xfrm>
                <a:prstGeom prst="roundRect">
                  <a:avLst>
                    <a:gd name="adj" fmla="val 659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sp>
              <p:nvSpPr>
                <p:cNvPr id="133" name="Rounded Rectangle 132"/>
                <p:cNvSpPr/>
                <p:nvPr/>
              </p:nvSpPr>
              <p:spPr>
                <a:xfrm>
                  <a:off x="4204824" y="1704975"/>
                  <a:ext cx="155592" cy="1638300"/>
                </a:xfrm>
                <a:prstGeom prst="roundRect">
                  <a:avLst>
                    <a:gd name="adj" fmla="val 659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sp>
              <p:nvSpPr>
                <p:cNvPr id="134" name="Rounded Rectangle 133"/>
                <p:cNvSpPr/>
                <p:nvPr/>
              </p:nvSpPr>
              <p:spPr>
                <a:xfrm>
                  <a:off x="4357240" y="1704975"/>
                  <a:ext cx="154003" cy="1638300"/>
                </a:xfrm>
                <a:prstGeom prst="roundRect">
                  <a:avLst>
                    <a:gd name="adj" fmla="val 6590"/>
                  </a:avLst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sp>
              <p:nvSpPr>
                <p:cNvPr id="135" name="Rounded Rectangle 134"/>
                <p:cNvSpPr/>
                <p:nvPr/>
              </p:nvSpPr>
              <p:spPr>
                <a:xfrm>
                  <a:off x="2691774" y="1704975"/>
                  <a:ext cx="154004" cy="1638300"/>
                </a:xfrm>
                <a:prstGeom prst="roundRect">
                  <a:avLst>
                    <a:gd name="adj" fmla="val 6590"/>
                  </a:avLst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sp>
              <p:nvSpPr>
                <p:cNvPr id="136" name="Rounded Rectangle 135"/>
                <p:cNvSpPr/>
                <p:nvPr/>
              </p:nvSpPr>
              <p:spPr>
                <a:xfrm>
                  <a:off x="2839428" y="1704975"/>
                  <a:ext cx="155592" cy="1638300"/>
                </a:xfrm>
                <a:prstGeom prst="roundRect">
                  <a:avLst>
                    <a:gd name="adj" fmla="val 6590"/>
                  </a:avLst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sp>
              <p:nvSpPr>
                <p:cNvPr id="137" name="Rounded Rectangle 136"/>
                <p:cNvSpPr/>
                <p:nvPr/>
              </p:nvSpPr>
              <p:spPr>
                <a:xfrm>
                  <a:off x="2991844" y="1704975"/>
                  <a:ext cx="154003" cy="1638300"/>
                </a:xfrm>
                <a:prstGeom prst="roundRect">
                  <a:avLst>
                    <a:gd name="adj" fmla="val 6590"/>
                  </a:avLst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sp>
              <p:nvSpPr>
                <p:cNvPr id="138" name="Rounded Rectangle 137"/>
                <p:cNvSpPr/>
                <p:nvPr/>
              </p:nvSpPr>
              <p:spPr>
                <a:xfrm>
                  <a:off x="3145848" y="1704975"/>
                  <a:ext cx="155592" cy="1638300"/>
                </a:xfrm>
                <a:prstGeom prst="roundRect">
                  <a:avLst>
                    <a:gd name="adj" fmla="val 6590"/>
                  </a:avLst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sp>
              <p:nvSpPr>
                <p:cNvPr id="139" name="Rounded Rectangle 138"/>
                <p:cNvSpPr/>
                <p:nvPr/>
              </p:nvSpPr>
              <p:spPr>
                <a:xfrm>
                  <a:off x="3295089" y="1704975"/>
                  <a:ext cx="154004" cy="1638300"/>
                </a:xfrm>
                <a:prstGeom prst="roundRect">
                  <a:avLst>
                    <a:gd name="adj" fmla="val 6590"/>
                  </a:avLst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sp>
              <p:nvSpPr>
                <p:cNvPr id="140" name="Rounded Rectangle 139"/>
                <p:cNvSpPr/>
                <p:nvPr/>
              </p:nvSpPr>
              <p:spPr>
                <a:xfrm>
                  <a:off x="3445918" y="1704975"/>
                  <a:ext cx="155592" cy="1638300"/>
                </a:xfrm>
                <a:prstGeom prst="roundRect">
                  <a:avLst>
                    <a:gd name="adj" fmla="val 6590"/>
                  </a:avLst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sp>
              <p:nvSpPr>
                <p:cNvPr id="141" name="Rounded Rectangle 140"/>
                <p:cNvSpPr/>
                <p:nvPr/>
              </p:nvSpPr>
              <p:spPr>
                <a:xfrm>
                  <a:off x="2239289" y="1704975"/>
                  <a:ext cx="154003" cy="1638300"/>
                </a:xfrm>
                <a:prstGeom prst="roundRect">
                  <a:avLst>
                    <a:gd name="adj" fmla="val 6590"/>
                  </a:avLst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sp>
              <p:nvSpPr>
                <p:cNvPr id="142" name="Rounded Rectangle 141"/>
                <p:cNvSpPr/>
                <p:nvPr/>
              </p:nvSpPr>
              <p:spPr>
                <a:xfrm>
                  <a:off x="1932868" y="1704975"/>
                  <a:ext cx="154004" cy="1638300"/>
                </a:xfrm>
                <a:prstGeom prst="roundRect">
                  <a:avLst>
                    <a:gd name="adj" fmla="val 6590"/>
                  </a:avLst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sp>
              <p:nvSpPr>
                <p:cNvPr id="143" name="Rounded Rectangle 142"/>
                <p:cNvSpPr/>
                <p:nvPr/>
              </p:nvSpPr>
              <p:spPr>
                <a:xfrm>
                  <a:off x="2083697" y="1704975"/>
                  <a:ext cx="155592" cy="1638300"/>
                </a:xfrm>
                <a:prstGeom prst="roundRect">
                  <a:avLst>
                    <a:gd name="adj" fmla="val 6590"/>
                  </a:avLst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sp>
              <p:nvSpPr>
                <p:cNvPr id="144" name="Rounded Rectangle 143"/>
                <p:cNvSpPr/>
                <p:nvPr/>
              </p:nvSpPr>
              <p:spPr>
                <a:xfrm>
                  <a:off x="2386942" y="1704975"/>
                  <a:ext cx="155592" cy="1638300"/>
                </a:xfrm>
                <a:prstGeom prst="roundRect">
                  <a:avLst>
                    <a:gd name="adj" fmla="val 6590"/>
                  </a:avLst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sp>
              <p:nvSpPr>
                <p:cNvPr id="145" name="Rounded Rectangle 144"/>
                <p:cNvSpPr/>
                <p:nvPr/>
              </p:nvSpPr>
              <p:spPr>
                <a:xfrm>
                  <a:off x="2539358" y="1704975"/>
                  <a:ext cx="154004" cy="1638300"/>
                </a:xfrm>
                <a:prstGeom prst="roundRect">
                  <a:avLst>
                    <a:gd name="adj" fmla="val 6590"/>
                  </a:avLst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sp>
              <p:nvSpPr>
                <p:cNvPr id="146" name="Rounded Rectangle 145"/>
                <p:cNvSpPr/>
                <p:nvPr/>
              </p:nvSpPr>
              <p:spPr>
                <a:xfrm>
                  <a:off x="1780452" y="1704975"/>
                  <a:ext cx="155592" cy="1638300"/>
                </a:xfrm>
                <a:prstGeom prst="roundRect">
                  <a:avLst>
                    <a:gd name="adj" fmla="val 6590"/>
                  </a:avLst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sp>
              <p:nvSpPr>
                <p:cNvPr id="147" name="Rounded Rectangle 146"/>
                <p:cNvSpPr/>
                <p:nvPr/>
              </p:nvSpPr>
              <p:spPr>
                <a:xfrm>
                  <a:off x="1470857" y="1704975"/>
                  <a:ext cx="155592" cy="1638300"/>
                </a:xfrm>
                <a:prstGeom prst="roundRect">
                  <a:avLst>
                    <a:gd name="adj" fmla="val 6590"/>
                  </a:avLst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sp>
              <p:nvSpPr>
                <p:cNvPr id="148" name="Rounded Rectangle 147"/>
                <p:cNvSpPr/>
                <p:nvPr/>
              </p:nvSpPr>
              <p:spPr>
                <a:xfrm>
                  <a:off x="1626449" y="1704975"/>
                  <a:ext cx="154003" cy="1638300"/>
                </a:xfrm>
                <a:prstGeom prst="roundRect">
                  <a:avLst>
                    <a:gd name="adj" fmla="val 6590"/>
                  </a:avLst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cxnSp>
              <p:nvCxnSpPr>
                <p:cNvPr id="158" name="Straight Connector 157"/>
                <p:cNvCxnSpPr/>
                <p:nvPr/>
              </p:nvCxnSpPr>
              <p:spPr>
                <a:xfrm>
                  <a:off x="1470857" y="1535112"/>
                  <a:ext cx="2279893" cy="1588"/>
                </a:xfrm>
                <a:prstGeom prst="line">
                  <a:avLst/>
                </a:prstGeom>
                <a:ln w="1270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/>
                <p:cNvCxnSpPr/>
                <p:nvPr/>
              </p:nvCxnSpPr>
              <p:spPr>
                <a:xfrm>
                  <a:off x="3757101" y="1535112"/>
                  <a:ext cx="2278305" cy="1588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/>
                <p:cNvCxnSpPr/>
                <p:nvPr/>
              </p:nvCxnSpPr>
              <p:spPr>
                <a:xfrm>
                  <a:off x="6043345" y="1536700"/>
                  <a:ext cx="2279893" cy="1587"/>
                </a:xfrm>
                <a:prstGeom prst="line">
                  <a:avLst/>
                </a:prstGeom>
                <a:ln w="1270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4" name="Rounded Rectangle 163"/>
                <p:cNvSpPr/>
                <p:nvPr/>
              </p:nvSpPr>
              <p:spPr>
                <a:xfrm>
                  <a:off x="7702459" y="1701800"/>
                  <a:ext cx="154004" cy="1638300"/>
                </a:xfrm>
                <a:prstGeom prst="roundRect">
                  <a:avLst>
                    <a:gd name="adj" fmla="val 6590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 smtClean="0"/>
                </a:p>
              </p:txBody>
            </p:sp>
            <p:sp>
              <p:nvSpPr>
                <p:cNvPr id="165" name="Rounded Rectangle 164"/>
                <p:cNvSpPr/>
                <p:nvPr/>
              </p:nvSpPr>
              <p:spPr>
                <a:xfrm>
                  <a:off x="7853288" y="1701800"/>
                  <a:ext cx="155592" cy="1638300"/>
                </a:xfrm>
                <a:prstGeom prst="roundRect">
                  <a:avLst>
                    <a:gd name="adj" fmla="val 6590"/>
                  </a:avLst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 smtClean="0"/>
                </a:p>
              </p:txBody>
            </p:sp>
            <p:sp>
              <p:nvSpPr>
                <p:cNvPr id="166" name="Rounded Rectangle 165"/>
                <p:cNvSpPr/>
                <p:nvPr/>
              </p:nvSpPr>
              <p:spPr>
                <a:xfrm>
                  <a:off x="8005704" y="1701800"/>
                  <a:ext cx="155592" cy="1638300"/>
                </a:xfrm>
                <a:prstGeom prst="roundRect">
                  <a:avLst>
                    <a:gd name="adj" fmla="val 659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 smtClean="0"/>
                </a:p>
              </p:txBody>
            </p:sp>
            <p:sp>
              <p:nvSpPr>
                <p:cNvPr id="167" name="Rounded Rectangle 166"/>
                <p:cNvSpPr/>
                <p:nvPr/>
              </p:nvSpPr>
              <p:spPr>
                <a:xfrm>
                  <a:off x="8161296" y="1704975"/>
                  <a:ext cx="154003" cy="1638300"/>
                </a:xfrm>
                <a:prstGeom prst="roundRect">
                  <a:avLst>
                    <a:gd name="adj" fmla="val 6590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 smtClean="0"/>
                </a:p>
              </p:txBody>
            </p:sp>
            <p:sp>
              <p:nvSpPr>
                <p:cNvPr id="168" name="Rounded Rectangle 167"/>
                <p:cNvSpPr/>
                <p:nvPr/>
              </p:nvSpPr>
              <p:spPr>
                <a:xfrm>
                  <a:off x="6792725" y="1701800"/>
                  <a:ext cx="154003" cy="1638300"/>
                </a:xfrm>
                <a:prstGeom prst="roundRect">
                  <a:avLst>
                    <a:gd name="adj" fmla="val 6590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 smtClean="0"/>
                </a:p>
              </p:txBody>
            </p:sp>
            <p:sp>
              <p:nvSpPr>
                <p:cNvPr id="169" name="Rounded Rectangle 168"/>
                <p:cNvSpPr/>
                <p:nvPr/>
              </p:nvSpPr>
              <p:spPr>
                <a:xfrm>
                  <a:off x="6940377" y="1701800"/>
                  <a:ext cx="155592" cy="1638300"/>
                </a:xfrm>
                <a:prstGeom prst="roundRect">
                  <a:avLst>
                    <a:gd name="adj" fmla="val 6590"/>
                  </a:avLst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 smtClean="0"/>
                </a:p>
              </p:txBody>
            </p:sp>
            <p:sp>
              <p:nvSpPr>
                <p:cNvPr id="170" name="Rounded Rectangle 169"/>
                <p:cNvSpPr/>
                <p:nvPr/>
              </p:nvSpPr>
              <p:spPr>
                <a:xfrm>
                  <a:off x="7092794" y="1701800"/>
                  <a:ext cx="154004" cy="1638300"/>
                </a:xfrm>
                <a:prstGeom prst="roundRect">
                  <a:avLst>
                    <a:gd name="adj" fmla="val 659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 smtClean="0"/>
                </a:p>
              </p:txBody>
            </p:sp>
            <p:sp>
              <p:nvSpPr>
                <p:cNvPr id="171" name="Rounded Rectangle 170"/>
                <p:cNvSpPr/>
                <p:nvPr/>
              </p:nvSpPr>
              <p:spPr>
                <a:xfrm>
                  <a:off x="7246798" y="1701800"/>
                  <a:ext cx="155592" cy="1638300"/>
                </a:xfrm>
                <a:prstGeom prst="roundRect">
                  <a:avLst>
                    <a:gd name="adj" fmla="val 6590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 smtClean="0"/>
                </a:p>
              </p:txBody>
            </p:sp>
            <p:sp>
              <p:nvSpPr>
                <p:cNvPr id="172" name="Rounded Rectangle 171"/>
                <p:cNvSpPr/>
                <p:nvPr/>
              </p:nvSpPr>
              <p:spPr>
                <a:xfrm>
                  <a:off x="7396039" y="1701800"/>
                  <a:ext cx="154003" cy="1638300"/>
                </a:xfrm>
                <a:prstGeom prst="roundRect">
                  <a:avLst>
                    <a:gd name="adj" fmla="val 6590"/>
                  </a:avLst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 smtClean="0"/>
                </a:p>
              </p:txBody>
            </p:sp>
            <p:sp>
              <p:nvSpPr>
                <p:cNvPr id="173" name="Rounded Rectangle 172"/>
                <p:cNvSpPr/>
                <p:nvPr/>
              </p:nvSpPr>
              <p:spPr>
                <a:xfrm>
                  <a:off x="7546867" y="1701800"/>
                  <a:ext cx="155592" cy="1638300"/>
                </a:xfrm>
                <a:prstGeom prst="roundRect">
                  <a:avLst>
                    <a:gd name="adj" fmla="val 659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 smtClean="0"/>
                </a:p>
              </p:txBody>
            </p:sp>
            <p:sp>
              <p:nvSpPr>
                <p:cNvPr id="174" name="Rounded Rectangle 173"/>
                <p:cNvSpPr/>
                <p:nvPr/>
              </p:nvSpPr>
              <p:spPr>
                <a:xfrm>
                  <a:off x="6030643" y="1701800"/>
                  <a:ext cx="155592" cy="1638300"/>
                </a:xfrm>
                <a:prstGeom prst="roundRect">
                  <a:avLst>
                    <a:gd name="adj" fmla="val 6590"/>
                  </a:avLst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sp>
              <p:nvSpPr>
                <p:cNvPr id="175" name="Rounded Rectangle 174"/>
                <p:cNvSpPr/>
                <p:nvPr/>
              </p:nvSpPr>
              <p:spPr>
                <a:xfrm>
                  <a:off x="6183060" y="1701800"/>
                  <a:ext cx="154003" cy="1638300"/>
                </a:xfrm>
                <a:prstGeom prst="roundRect">
                  <a:avLst>
                    <a:gd name="adj" fmla="val 659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sp>
              <p:nvSpPr>
                <p:cNvPr id="176" name="Rounded Rectangle 175"/>
                <p:cNvSpPr/>
                <p:nvPr/>
              </p:nvSpPr>
              <p:spPr>
                <a:xfrm>
                  <a:off x="6337063" y="1701800"/>
                  <a:ext cx="155592" cy="1638300"/>
                </a:xfrm>
                <a:prstGeom prst="roundRect">
                  <a:avLst>
                    <a:gd name="adj" fmla="val 6590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sp>
              <p:nvSpPr>
                <p:cNvPr id="177" name="Rounded Rectangle 176"/>
                <p:cNvSpPr/>
                <p:nvPr/>
              </p:nvSpPr>
              <p:spPr>
                <a:xfrm>
                  <a:off x="6486304" y="1701800"/>
                  <a:ext cx="154004" cy="1638300"/>
                </a:xfrm>
                <a:prstGeom prst="roundRect">
                  <a:avLst>
                    <a:gd name="adj" fmla="val 6590"/>
                  </a:avLst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sp>
              <p:nvSpPr>
                <p:cNvPr id="178" name="Rounded Rectangle 177"/>
                <p:cNvSpPr/>
                <p:nvPr/>
              </p:nvSpPr>
              <p:spPr>
                <a:xfrm>
                  <a:off x="6637133" y="1701800"/>
                  <a:ext cx="155592" cy="1638300"/>
                </a:xfrm>
                <a:prstGeom prst="roundRect">
                  <a:avLst>
                    <a:gd name="adj" fmla="val 659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</p:grpSp>
          <p:sp>
            <p:nvSpPr>
              <p:cNvPr id="149" name="Rounded Rectangle 148"/>
              <p:cNvSpPr/>
              <p:nvPr/>
            </p:nvSpPr>
            <p:spPr>
              <a:xfrm>
                <a:off x="13500" y="1017588"/>
                <a:ext cx="8082824" cy="1638300"/>
              </a:xfrm>
              <a:prstGeom prst="roundRect">
                <a:avLst>
                  <a:gd name="adj" fmla="val 15892"/>
                </a:avLst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 dirty="0" smtClean="0">
                    <a:latin typeface="Courier"/>
                    <a:cs typeface="Courier"/>
                  </a:rPr>
                  <a:t>     </a:t>
                </a:r>
                <a:r>
                  <a:rPr lang="en-US" sz="2000" dirty="0" err="1" smtClean="0">
                    <a:latin typeface="Courier"/>
                    <a:cs typeface="Courier"/>
                  </a:rPr>
                  <a:t>actgactgactgactgactgactgactgactgactgactgactga</a:t>
                </a:r>
                <a:endParaRPr lang="en-US" sz="2000" dirty="0" smtClean="0">
                  <a:latin typeface="Courier"/>
                  <a:cs typeface="Courier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 dirty="0" smtClean="0">
                    <a:latin typeface="Courier"/>
                    <a:cs typeface="Courier"/>
                  </a:rPr>
                  <a:t>     </a:t>
                </a:r>
                <a:r>
                  <a:rPr lang="en-US" sz="2000" dirty="0" err="1" smtClean="0">
                    <a:latin typeface="Courier"/>
                    <a:cs typeface="Courier"/>
                  </a:rPr>
                  <a:t>actgactgactgactgactgactgactgactgactgactgactga</a:t>
                </a:r>
                <a:endParaRPr lang="en-US" sz="2000" dirty="0" smtClean="0">
                  <a:latin typeface="Courier"/>
                  <a:cs typeface="Courier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 dirty="0" smtClean="0">
                    <a:latin typeface="Courier"/>
                    <a:cs typeface="Courier"/>
                  </a:rPr>
                  <a:t>     </a:t>
                </a:r>
                <a:r>
                  <a:rPr lang="en-US" sz="2000" dirty="0" err="1" smtClean="0">
                    <a:latin typeface="Courier"/>
                    <a:cs typeface="Courier"/>
                  </a:rPr>
                  <a:t>actgactgactgactgactgactgactgactgactgactgactga</a:t>
                </a:r>
                <a:endParaRPr lang="en-US" sz="2000" dirty="0" smtClean="0">
                  <a:latin typeface="Courier"/>
                  <a:cs typeface="Courier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 dirty="0" smtClean="0">
                    <a:latin typeface="Courier"/>
                    <a:cs typeface="Courier"/>
                  </a:rPr>
                  <a:t>     </a:t>
                </a:r>
                <a:r>
                  <a:rPr lang="en-US" sz="2000" dirty="0" err="1">
                    <a:latin typeface="Courier"/>
                    <a:cs typeface="Courier"/>
                  </a:rPr>
                  <a:t>actgactgactgactgactgactgactgactgactgactgactga</a:t>
                </a:r>
                <a:endParaRPr lang="en-US" sz="2000" dirty="0" smtClean="0">
                  <a:latin typeface="Courier"/>
                  <a:cs typeface="Courier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 dirty="0" smtClean="0">
                    <a:latin typeface="Courier"/>
                    <a:cs typeface="Courier"/>
                  </a:rPr>
                  <a:t>     </a:t>
                </a:r>
                <a:r>
                  <a:rPr lang="en-US" sz="2000" dirty="0" err="1">
                    <a:latin typeface="Courier"/>
                    <a:cs typeface="Courier"/>
                  </a:rPr>
                  <a:t>actgactgactgactgactgactgactgactgactgactgactga</a:t>
                </a:r>
                <a:endParaRPr lang="en-US" sz="2000" dirty="0">
                  <a:latin typeface="Courier"/>
                  <a:cs typeface="Courier"/>
                </a:endParaRPr>
              </a:p>
            </p:txBody>
          </p:sp>
          <p:sp>
            <p:nvSpPr>
              <p:cNvPr id="19567" name="TextBox 160"/>
              <p:cNvSpPr txBox="1">
                <a:spLocks noChangeArrowheads="1"/>
              </p:cNvSpPr>
              <p:nvPr/>
            </p:nvSpPr>
            <p:spPr bwMode="auto">
              <a:xfrm>
                <a:off x="1698734" y="371994"/>
                <a:ext cx="997302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latin typeface="Optima"/>
                    <a:cs typeface="Optima"/>
                  </a:rPr>
                  <a:t>Gene 1</a:t>
                </a:r>
              </a:p>
            </p:txBody>
          </p:sp>
          <p:sp>
            <p:nvSpPr>
              <p:cNvPr id="19568" name="TextBox 161"/>
              <p:cNvSpPr txBox="1">
                <a:spLocks noChangeArrowheads="1"/>
              </p:cNvSpPr>
              <p:nvPr/>
            </p:nvSpPr>
            <p:spPr bwMode="auto">
              <a:xfrm>
                <a:off x="3944221" y="371994"/>
                <a:ext cx="997302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latin typeface="Optima"/>
                    <a:cs typeface="Optima"/>
                  </a:rPr>
                  <a:t>Gene 2</a:t>
                </a:r>
              </a:p>
            </p:txBody>
          </p:sp>
          <p:sp>
            <p:nvSpPr>
              <p:cNvPr id="19569" name="TextBox 162"/>
              <p:cNvSpPr txBox="1">
                <a:spLocks noChangeArrowheads="1"/>
              </p:cNvSpPr>
              <p:nvPr/>
            </p:nvSpPr>
            <p:spPr bwMode="auto">
              <a:xfrm>
                <a:off x="6173615" y="375170"/>
                <a:ext cx="997302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latin typeface="Optima"/>
                    <a:cs typeface="Optima"/>
                  </a:rPr>
                  <a:t>Gene 3</a:t>
                </a:r>
              </a:p>
            </p:txBody>
          </p:sp>
        </p:grpSp>
        <p:grpSp>
          <p:nvGrpSpPr>
            <p:cNvPr id="6" name="Group 184"/>
            <p:cNvGrpSpPr>
              <a:grpSpLocks/>
            </p:cNvGrpSpPr>
            <p:nvPr/>
          </p:nvGrpSpPr>
          <p:grpSpPr bwMode="auto">
            <a:xfrm>
              <a:off x="1006475" y="2779713"/>
              <a:ext cx="6851520" cy="1811337"/>
              <a:chOff x="1471385" y="1535112"/>
              <a:chExt cx="6851625" cy="1811338"/>
            </a:xfrm>
          </p:grpSpPr>
          <p:sp>
            <p:nvSpPr>
              <p:cNvPr id="186" name="Rounded Rectangle 185"/>
              <p:cNvSpPr/>
              <p:nvPr/>
            </p:nvSpPr>
            <p:spPr>
              <a:xfrm>
                <a:off x="5421146" y="1704974"/>
                <a:ext cx="155577" cy="1638301"/>
              </a:xfrm>
              <a:prstGeom prst="roundRect">
                <a:avLst>
                  <a:gd name="adj" fmla="val 659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 smtClean="0"/>
              </a:p>
            </p:txBody>
          </p:sp>
          <p:sp>
            <p:nvSpPr>
              <p:cNvPr id="187" name="Rounded Rectangle 186"/>
              <p:cNvSpPr/>
              <p:nvPr/>
            </p:nvSpPr>
            <p:spPr>
              <a:xfrm>
                <a:off x="5573548" y="1704974"/>
                <a:ext cx="153990" cy="1638301"/>
              </a:xfrm>
              <a:prstGeom prst="roundRect">
                <a:avLst>
                  <a:gd name="adj" fmla="val 659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 smtClean="0"/>
              </a:p>
            </p:txBody>
          </p:sp>
          <p:sp>
            <p:nvSpPr>
              <p:cNvPr id="188" name="Rounded Rectangle 187"/>
              <p:cNvSpPr/>
              <p:nvPr/>
            </p:nvSpPr>
            <p:spPr>
              <a:xfrm>
                <a:off x="5724363" y="1704974"/>
                <a:ext cx="155577" cy="1638301"/>
              </a:xfrm>
              <a:prstGeom prst="roundRect">
                <a:avLst>
                  <a:gd name="adj" fmla="val 659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 smtClean="0"/>
              </a:p>
            </p:txBody>
          </p:sp>
          <p:sp>
            <p:nvSpPr>
              <p:cNvPr id="189" name="Rounded Rectangle 188"/>
              <p:cNvSpPr/>
              <p:nvPr/>
            </p:nvSpPr>
            <p:spPr>
              <a:xfrm>
                <a:off x="5879941" y="1708149"/>
                <a:ext cx="153989" cy="1638301"/>
              </a:xfrm>
              <a:prstGeom prst="roundRect">
                <a:avLst>
                  <a:gd name="adj" fmla="val 659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 smtClean="0"/>
              </a:p>
            </p:txBody>
          </p:sp>
          <p:sp>
            <p:nvSpPr>
              <p:cNvPr id="190" name="Rounded Rectangle 189"/>
              <p:cNvSpPr/>
              <p:nvPr/>
            </p:nvSpPr>
            <p:spPr>
              <a:xfrm>
                <a:off x="4511495" y="1704974"/>
                <a:ext cx="155577" cy="1638301"/>
              </a:xfrm>
              <a:prstGeom prst="roundRect">
                <a:avLst>
                  <a:gd name="adj" fmla="val 659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 smtClean="0"/>
              </a:p>
            </p:txBody>
          </p:sp>
          <p:sp>
            <p:nvSpPr>
              <p:cNvPr id="191" name="Rounded Rectangle 190"/>
              <p:cNvSpPr/>
              <p:nvPr/>
            </p:nvSpPr>
            <p:spPr>
              <a:xfrm>
                <a:off x="4660722" y="1704974"/>
                <a:ext cx="153989" cy="1638301"/>
              </a:xfrm>
              <a:prstGeom prst="roundRect">
                <a:avLst>
                  <a:gd name="adj" fmla="val 659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 smtClean="0"/>
              </a:p>
            </p:txBody>
          </p:sp>
          <p:sp>
            <p:nvSpPr>
              <p:cNvPr id="192" name="Rounded Rectangle 191"/>
              <p:cNvSpPr/>
              <p:nvPr/>
            </p:nvSpPr>
            <p:spPr>
              <a:xfrm>
                <a:off x="4811536" y="1704974"/>
                <a:ext cx="155577" cy="1638301"/>
              </a:xfrm>
              <a:prstGeom prst="roundRect">
                <a:avLst>
                  <a:gd name="adj" fmla="val 659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 smtClean="0"/>
              </a:p>
            </p:txBody>
          </p:sp>
          <p:sp>
            <p:nvSpPr>
              <p:cNvPr id="193" name="Rounded Rectangle 192"/>
              <p:cNvSpPr/>
              <p:nvPr/>
            </p:nvSpPr>
            <p:spPr>
              <a:xfrm>
                <a:off x="4967114" y="1704974"/>
                <a:ext cx="153990" cy="1638301"/>
              </a:xfrm>
              <a:prstGeom prst="roundRect">
                <a:avLst>
                  <a:gd name="adj" fmla="val 659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 smtClean="0"/>
              </a:p>
            </p:txBody>
          </p:sp>
          <p:sp>
            <p:nvSpPr>
              <p:cNvPr id="194" name="Rounded Rectangle 193"/>
              <p:cNvSpPr/>
              <p:nvPr/>
            </p:nvSpPr>
            <p:spPr>
              <a:xfrm>
                <a:off x="5114754" y="1704974"/>
                <a:ext cx="155577" cy="1638301"/>
              </a:xfrm>
              <a:prstGeom prst="roundRect">
                <a:avLst>
                  <a:gd name="adj" fmla="val 659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 smtClean="0"/>
              </a:p>
            </p:txBody>
          </p:sp>
          <p:sp>
            <p:nvSpPr>
              <p:cNvPr id="195" name="Rounded Rectangle 194"/>
              <p:cNvSpPr/>
              <p:nvPr/>
            </p:nvSpPr>
            <p:spPr>
              <a:xfrm>
                <a:off x="5267156" y="1704974"/>
                <a:ext cx="153989" cy="1638301"/>
              </a:xfrm>
              <a:prstGeom prst="roundRect">
                <a:avLst>
                  <a:gd name="adj" fmla="val 659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 smtClean="0"/>
              </a:p>
            </p:txBody>
          </p:sp>
          <p:sp>
            <p:nvSpPr>
              <p:cNvPr id="196" name="Rounded Rectangle 195"/>
              <p:cNvSpPr/>
              <p:nvPr/>
            </p:nvSpPr>
            <p:spPr>
              <a:xfrm>
                <a:off x="3601843" y="1704974"/>
                <a:ext cx="155577" cy="1638301"/>
              </a:xfrm>
              <a:prstGeom prst="roundRect">
                <a:avLst>
                  <a:gd name="adj" fmla="val 659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97" name="Rounded Rectangle 196"/>
              <p:cNvSpPr/>
              <p:nvPr/>
            </p:nvSpPr>
            <p:spPr>
              <a:xfrm>
                <a:off x="3751070" y="1704974"/>
                <a:ext cx="153990" cy="1638301"/>
              </a:xfrm>
              <a:prstGeom prst="roundRect">
                <a:avLst>
                  <a:gd name="adj" fmla="val 659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98" name="Rounded Rectangle 197"/>
              <p:cNvSpPr/>
              <p:nvPr/>
            </p:nvSpPr>
            <p:spPr>
              <a:xfrm>
                <a:off x="3901885" y="1704974"/>
                <a:ext cx="155577" cy="1638301"/>
              </a:xfrm>
              <a:prstGeom prst="roundRect">
                <a:avLst>
                  <a:gd name="adj" fmla="val 659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99" name="Rounded Rectangle 198"/>
              <p:cNvSpPr/>
              <p:nvPr/>
            </p:nvSpPr>
            <p:spPr>
              <a:xfrm>
                <a:off x="4057463" y="1704974"/>
                <a:ext cx="153989" cy="1638301"/>
              </a:xfrm>
              <a:prstGeom prst="roundRect">
                <a:avLst>
                  <a:gd name="adj" fmla="val 659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200" name="Rounded Rectangle 199"/>
              <p:cNvSpPr/>
              <p:nvPr/>
            </p:nvSpPr>
            <p:spPr>
              <a:xfrm>
                <a:off x="4205102" y="1704974"/>
                <a:ext cx="155577" cy="1638301"/>
              </a:xfrm>
              <a:prstGeom prst="roundRect">
                <a:avLst>
                  <a:gd name="adj" fmla="val 659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201" name="Rounded Rectangle 200"/>
              <p:cNvSpPr/>
              <p:nvPr/>
            </p:nvSpPr>
            <p:spPr>
              <a:xfrm>
                <a:off x="4357504" y="1704974"/>
                <a:ext cx="153990" cy="1638301"/>
              </a:xfrm>
              <a:prstGeom prst="roundRect">
                <a:avLst>
                  <a:gd name="adj" fmla="val 659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202" name="Rounded Rectangle 201"/>
              <p:cNvSpPr/>
              <p:nvPr/>
            </p:nvSpPr>
            <p:spPr>
              <a:xfrm>
                <a:off x="2692192" y="1704974"/>
                <a:ext cx="153989" cy="1638301"/>
              </a:xfrm>
              <a:prstGeom prst="roundRect">
                <a:avLst>
                  <a:gd name="adj" fmla="val 659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203" name="Rounded Rectangle 202"/>
              <p:cNvSpPr/>
              <p:nvPr/>
            </p:nvSpPr>
            <p:spPr>
              <a:xfrm>
                <a:off x="2839831" y="1704974"/>
                <a:ext cx="155577" cy="1638301"/>
              </a:xfrm>
              <a:prstGeom prst="roundRect">
                <a:avLst>
                  <a:gd name="adj" fmla="val 659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204" name="Rounded Rectangle 203"/>
              <p:cNvSpPr/>
              <p:nvPr/>
            </p:nvSpPr>
            <p:spPr>
              <a:xfrm>
                <a:off x="2992233" y="1704974"/>
                <a:ext cx="153990" cy="1638301"/>
              </a:xfrm>
              <a:prstGeom prst="roundRect">
                <a:avLst>
                  <a:gd name="adj" fmla="val 659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205" name="Rounded Rectangle 204"/>
              <p:cNvSpPr/>
              <p:nvPr/>
            </p:nvSpPr>
            <p:spPr>
              <a:xfrm>
                <a:off x="3146224" y="1704974"/>
                <a:ext cx="155577" cy="1638301"/>
              </a:xfrm>
              <a:prstGeom prst="roundRect">
                <a:avLst>
                  <a:gd name="adj" fmla="val 659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206" name="Rounded Rectangle 205"/>
              <p:cNvSpPr/>
              <p:nvPr/>
            </p:nvSpPr>
            <p:spPr>
              <a:xfrm>
                <a:off x="3295451" y="1704974"/>
                <a:ext cx="153989" cy="1638301"/>
              </a:xfrm>
              <a:prstGeom prst="roundRect">
                <a:avLst>
                  <a:gd name="adj" fmla="val 659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207" name="Rounded Rectangle 206"/>
              <p:cNvSpPr/>
              <p:nvPr/>
            </p:nvSpPr>
            <p:spPr>
              <a:xfrm>
                <a:off x="3446265" y="1704974"/>
                <a:ext cx="155577" cy="1638301"/>
              </a:xfrm>
              <a:prstGeom prst="roundRect">
                <a:avLst>
                  <a:gd name="adj" fmla="val 659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208" name="Rounded Rectangle 207"/>
              <p:cNvSpPr/>
              <p:nvPr/>
            </p:nvSpPr>
            <p:spPr>
              <a:xfrm>
                <a:off x="2239747" y="1704974"/>
                <a:ext cx="153990" cy="1638301"/>
              </a:xfrm>
              <a:prstGeom prst="roundRect">
                <a:avLst>
                  <a:gd name="adj" fmla="val 659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209" name="Rounded Rectangle 208"/>
              <p:cNvSpPr/>
              <p:nvPr/>
            </p:nvSpPr>
            <p:spPr>
              <a:xfrm>
                <a:off x="1933355" y="1704974"/>
                <a:ext cx="153989" cy="1638301"/>
              </a:xfrm>
              <a:prstGeom prst="roundRect">
                <a:avLst>
                  <a:gd name="adj" fmla="val 659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210" name="Rounded Rectangle 209"/>
              <p:cNvSpPr/>
              <p:nvPr/>
            </p:nvSpPr>
            <p:spPr>
              <a:xfrm>
                <a:off x="2084169" y="1704974"/>
                <a:ext cx="155577" cy="1638301"/>
              </a:xfrm>
              <a:prstGeom prst="roundRect">
                <a:avLst>
                  <a:gd name="adj" fmla="val 659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211" name="Rounded Rectangle 210"/>
              <p:cNvSpPr/>
              <p:nvPr/>
            </p:nvSpPr>
            <p:spPr>
              <a:xfrm>
                <a:off x="2387387" y="1704974"/>
                <a:ext cx="155577" cy="1638301"/>
              </a:xfrm>
              <a:prstGeom prst="roundRect">
                <a:avLst>
                  <a:gd name="adj" fmla="val 659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212" name="Rounded Rectangle 211"/>
              <p:cNvSpPr/>
              <p:nvPr/>
            </p:nvSpPr>
            <p:spPr>
              <a:xfrm>
                <a:off x="2539789" y="1704974"/>
                <a:ext cx="153989" cy="1638301"/>
              </a:xfrm>
              <a:prstGeom prst="roundRect">
                <a:avLst>
                  <a:gd name="adj" fmla="val 659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213" name="Rounded Rectangle 212"/>
              <p:cNvSpPr/>
              <p:nvPr/>
            </p:nvSpPr>
            <p:spPr>
              <a:xfrm>
                <a:off x="1780953" y="1704974"/>
                <a:ext cx="155577" cy="1638301"/>
              </a:xfrm>
              <a:prstGeom prst="roundRect">
                <a:avLst>
                  <a:gd name="adj" fmla="val 659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214" name="Rounded Rectangle 213"/>
              <p:cNvSpPr/>
              <p:nvPr/>
            </p:nvSpPr>
            <p:spPr>
              <a:xfrm>
                <a:off x="1471385" y="1704974"/>
                <a:ext cx="155577" cy="1638301"/>
              </a:xfrm>
              <a:prstGeom prst="roundRect">
                <a:avLst>
                  <a:gd name="adj" fmla="val 659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215" name="Rounded Rectangle 214"/>
              <p:cNvSpPr/>
              <p:nvPr/>
            </p:nvSpPr>
            <p:spPr>
              <a:xfrm>
                <a:off x="1626962" y="1704974"/>
                <a:ext cx="153990" cy="1638301"/>
              </a:xfrm>
              <a:prstGeom prst="roundRect">
                <a:avLst>
                  <a:gd name="adj" fmla="val 659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cxnSp>
            <p:nvCxnSpPr>
              <p:cNvPr id="216" name="Straight Connector 215"/>
              <p:cNvCxnSpPr/>
              <p:nvPr/>
            </p:nvCxnSpPr>
            <p:spPr>
              <a:xfrm>
                <a:off x="1471385" y="1535112"/>
                <a:ext cx="2279685" cy="1587"/>
              </a:xfrm>
              <a:prstGeom prst="line">
                <a:avLst/>
              </a:prstGeom>
              <a:ln w="1270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/>
            </p:nvCxnSpPr>
            <p:spPr>
              <a:xfrm>
                <a:off x="3757420" y="1535112"/>
                <a:ext cx="2278098" cy="1587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>
                <a:off x="6043455" y="1536699"/>
                <a:ext cx="2279685" cy="1588"/>
              </a:xfrm>
              <a:prstGeom prst="line">
                <a:avLst/>
              </a:prstGeom>
              <a:ln w="1270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9" name="Rounded Rectangle 218"/>
              <p:cNvSpPr/>
              <p:nvPr/>
            </p:nvSpPr>
            <p:spPr>
              <a:xfrm>
                <a:off x="7702418" y="1701799"/>
                <a:ext cx="153989" cy="1638301"/>
              </a:xfrm>
              <a:prstGeom prst="roundRect">
                <a:avLst>
                  <a:gd name="adj" fmla="val 659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 smtClean="0"/>
              </a:p>
            </p:txBody>
          </p:sp>
          <p:sp>
            <p:nvSpPr>
              <p:cNvPr id="220" name="Rounded Rectangle 219"/>
              <p:cNvSpPr/>
              <p:nvPr/>
            </p:nvSpPr>
            <p:spPr>
              <a:xfrm>
                <a:off x="7853233" y="1701799"/>
                <a:ext cx="155577" cy="1638301"/>
              </a:xfrm>
              <a:prstGeom prst="roundRect">
                <a:avLst>
                  <a:gd name="adj" fmla="val 6590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 smtClean="0"/>
              </a:p>
            </p:txBody>
          </p:sp>
          <p:sp>
            <p:nvSpPr>
              <p:cNvPr id="221" name="Rounded Rectangle 220"/>
              <p:cNvSpPr/>
              <p:nvPr/>
            </p:nvSpPr>
            <p:spPr>
              <a:xfrm>
                <a:off x="8005635" y="1701799"/>
                <a:ext cx="155577" cy="1638301"/>
              </a:xfrm>
              <a:prstGeom prst="roundRect">
                <a:avLst>
                  <a:gd name="adj" fmla="val 6590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 smtClean="0"/>
              </a:p>
            </p:txBody>
          </p:sp>
          <p:sp>
            <p:nvSpPr>
              <p:cNvPr id="222" name="Rounded Rectangle 221"/>
              <p:cNvSpPr/>
              <p:nvPr/>
            </p:nvSpPr>
            <p:spPr>
              <a:xfrm>
                <a:off x="8161213" y="1704974"/>
                <a:ext cx="153990" cy="1638301"/>
              </a:xfrm>
              <a:prstGeom prst="roundRect">
                <a:avLst>
                  <a:gd name="adj" fmla="val 659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 smtClean="0"/>
              </a:p>
            </p:txBody>
          </p:sp>
          <p:sp>
            <p:nvSpPr>
              <p:cNvPr id="223" name="Rounded Rectangle 222"/>
              <p:cNvSpPr/>
              <p:nvPr/>
            </p:nvSpPr>
            <p:spPr>
              <a:xfrm>
                <a:off x="6792767" y="1701799"/>
                <a:ext cx="153990" cy="1638301"/>
              </a:xfrm>
              <a:prstGeom prst="roundRect">
                <a:avLst>
                  <a:gd name="adj" fmla="val 659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 smtClean="0"/>
              </a:p>
            </p:txBody>
          </p:sp>
          <p:sp>
            <p:nvSpPr>
              <p:cNvPr id="224" name="Rounded Rectangle 223"/>
              <p:cNvSpPr/>
              <p:nvPr/>
            </p:nvSpPr>
            <p:spPr>
              <a:xfrm>
                <a:off x="6940407" y="1701799"/>
                <a:ext cx="155577" cy="1638301"/>
              </a:xfrm>
              <a:prstGeom prst="roundRect">
                <a:avLst>
                  <a:gd name="adj" fmla="val 6590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 smtClean="0"/>
              </a:p>
            </p:txBody>
          </p:sp>
          <p:sp>
            <p:nvSpPr>
              <p:cNvPr id="225" name="Rounded Rectangle 224"/>
              <p:cNvSpPr/>
              <p:nvPr/>
            </p:nvSpPr>
            <p:spPr>
              <a:xfrm>
                <a:off x="7092809" y="1701799"/>
                <a:ext cx="153989" cy="1638301"/>
              </a:xfrm>
              <a:prstGeom prst="roundRect">
                <a:avLst>
                  <a:gd name="adj" fmla="val 6590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 smtClean="0"/>
              </a:p>
            </p:txBody>
          </p:sp>
          <p:sp>
            <p:nvSpPr>
              <p:cNvPr id="226" name="Rounded Rectangle 225"/>
              <p:cNvSpPr/>
              <p:nvPr/>
            </p:nvSpPr>
            <p:spPr>
              <a:xfrm>
                <a:off x="7246799" y="1701799"/>
                <a:ext cx="155577" cy="1638301"/>
              </a:xfrm>
              <a:prstGeom prst="roundRect">
                <a:avLst>
                  <a:gd name="adj" fmla="val 659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 smtClean="0"/>
              </a:p>
            </p:txBody>
          </p:sp>
          <p:sp>
            <p:nvSpPr>
              <p:cNvPr id="227" name="Rounded Rectangle 226"/>
              <p:cNvSpPr/>
              <p:nvPr/>
            </p:nvSpPr>
            <p:spPr>
              <a:xfrm>
                <a:off x="7396026" y="1701799"/>
                <a:ext cx="153990" cy="1638301"/>
              </a:xfrm>
              <a:prstGeom prst="roundRect">
                <a:avLst>
                  <a:gd name="adj" fmla="val 6590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 smtClean="0"/>
              </a:p>
            </p:txBody>
          </p:sp>
          <p:sp>
            <p:nvSpPr>
              <p:cNvPr id="228" name="Rounded Rectangle 227"/>
              <p:cNvSpPr/>
              <p:nvPr/>
            </p:nvSpPr>
            <p:spPr>
              <a:xfrm>
                <a:off x="7546841" y="1701799"/>
                <a:ext cx="155577" cy="1638301"/>
              </a:xfrm>
              <a:prstGeom prst="roundRect">
                <a:avLst>
                  <a:gd name="adj" fmla="val 6590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 smtClean="0"/>
              </a:p>
            </p:txBody>
          </p:sp>
          <p:sp>
            <p:nvSpPr>
              <p:cNvPr id="229" name="Rounded Rectangle 228"/>
              <p:cNvSpPr/>
              <p:nvPr/>
            </p:nvSpPr>
            <p:spPr>
              <a:xfrm>
                <a:off x="6030755" y="1701799"/>
                <a:ext cx="155577" cy="1638301"/>
              </a:xfrm>
              <a:prstGeom prst="roundRect">
                <a:avLst>
                  <a:gd name="adj" fmla="val 6590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230" name="Rounded Rectangle 229"/>
              <p:cNvSpPr/>
              <p:nvPr/>
            </p:nvSpPr>
            <p:spPr>
              <a:xfrm>
                <a:off x="6183157" y="1701799"/>
                <a:ext cx="153990" cy="1638301"/>
              </a:xfrm>
              <a:prstGeom prst="roundRect">
                <a:avLst>
                  <a:gd name="adj" fmla="val 6590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231" name="Rounded Rectangle 230"/>
              <p:cNvSpPr/>
              <p:nvPr/>
            </p:nvSpPr>
            <p:spPr>
              <a:xfrm>
                <a:off x="6337148" y="1701799"/>
                <a:ext cx="155577" cy="1638301"/>
              </a:xfrm>
              <a:prstGeom prst="roundRect">
                <a:avLst>
                  <a:gd name="adj" fmla="val 659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232" name="Rounded Rectangle 231"/>
              <p:cNvSpPr/>
              <p:nvPr/>
            </p:nvSpPr>
            <p:spPr>
              <a:xfrm>
                <a:off x="6486375" y="1701799"/>
                <a:ext cx="153989" cy="1638301"/>
              </a:xfrm>
              <a:prstGeom prst="roundRect">
                <a:avLst>
                  <a:gd name="adj" fmla="val 6590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233" name="Rounded Rectangle 232"/>
              <p:cNvSpPr/>
              <p:nvPr/>
            </p:nvSpPr>
            <p:spPr>
              <a:xfrm>
                <a:off x="6637189" y="1701799"/>
                <a:ext cx="155577" cy="1638301"/>
              </a:xfrm>
              <a:prstGeom prst="roundRect">
                <a:avLst>
                  <a:gd name="adj" fmla="val 6590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</p:grpSp>
        <p:grpSp>
          <p:nvGrpSpPr>
            <p:cNvPr id="8" name="Group 292"/>
            <p:cNvGrpSpPr>
              <a:grpSpLocks/>
            </p:cNvGrpSpPr>
            <p:nvPr/>
          </p:nvGrpSpPr>
          <p:grpSpPr bwMode="auto">
            <a:xfrm>
              <a:off x="995363" y="4749800"/>
              <a:ext cx="6852235" cy="1811338"/>
              <a:chOff x="1471385" y="1535112"/>
              <a:chExt cx="6851625" cy="1811338"/>
            </a:xfrm>
          </p:grpSpPr>
          <p:sp>
            <p:nvSpPr>
              <p:cNvPr id="294" name="Rounded Rectangle 293"/>
              <p:cNvSpPr/>
              <p:nvPr/>
            </p:nvSpPr>
            <p:spPr>
              <a:xfrm>
                <a:off x="5420733" y="1704975"/>
                <a:ext cx="155561" cy="1638300"/>
              </a:xfrm>
              <a:prstGeom prst="roundRect">
                <a:avLst>
                  <a:gd name="adj" fmla="val 659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 smtClean="0"/>
              </a:p>
            </p:txBody>
          </p:sp>
          <p:sp>
            <p:nvSpPr>
              <p:cNvPr id="295" name="Rounded Rectangle 294"/>
              <p:cNvSpPr/>
              <p:nvPr/>
            </p:nvSpPr>
            <p:spPr>
              <a:xfrm>
                <a:off x="5573120" y="1704975"/>
                <a:ext cx="153973" cy="1638300"/>
              </a:xfrm>
              <a:prstGeom prst="roundRect">
                <a:avLst>
                  <a:gd name="adj" fmla="val 659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 smtClean="0"/>
              </a:p>
            </p:txBody>
          </p:sp>
          <p:sp>
            <p:nvSpPr>
              <p:cNvPr id="296" name="Rounded Rectangle 295"/>
              <p:cNvSpPr/>
              <p:nvPr/>
            </p:nvSpPr>
            <p:spPr>
              <a:xfrm>
                <a:off x="5723918" y="1704975"/>
                <a:ext cx="155561" cy="1638300"/>
              </a:xfrm>
              <a:prstGeom prst="roundRect">
                <a:avLst>
                  <a:gd name="adj" fmla="val 659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 smtClean="0"/>
              </a:p>
            </p:txBody>
          </p:sp>
          <p:sp>
            <p:nvSpPr>
              <p:cNvPr id="297" name="Rounded Rectangle 296"/>
              <p:cNvSpPr/>
              <p:nvPr/>
            </p:nvSpPr>
            <p:spPr>
              <a:xfrm>
                <a:off x="5879480" y="1708150"/>
                <a:ext cx="153974" cy="1638300"/>
              </a:xfrm>
              <a:prstGeom prst="roundRect">
                <a:avLst>
                  <a:gd name="adj" fmla="val 659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 smtClean="0"/>
              </a:p>
            </p:txBody>
          </p:sp>
          <p:sp>
            <p:nvSpPr>
              <p:cNvPr id="298" name="Rounded Rectangle 297"/>
              <p:cNvSpPr/>
              <p:nvPr/>
            </p:nvSpPr>
            <p:spPr>
              <a:xfrm>
                <a:off x="4511176" y="1704975"/>
                <a:ext cx="155561" cy="1638300"/>
              </a:xfrm>
              <a:prstGeom prst="roundRect">
                <a:avLst>
                  <a:gd name="adj" fmla="val 659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 smtClean="0"/>
              </a:p>
            </p:txBody>
          </p:sp>
          <p:sp>
            <p:nvSpPr>
              <p:cNvPr id="299" name="Rounded Rectangle 298"/>
              <p:cNvSpPr/>
              <p:nvPr/>
            </p:nvSpPr>
            <p:spPr>
              <a:xfrm>
                <a:off x="4660388" y="1704975"/>
                <a:ext cx="153974" cy="1638300"/>
              </a:xfrm>
              <a:prstGeom prst="roundRect">
                <a:avLst>
                  <a:gd name="adj" fmla="val 659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 smtClean="0"/>
              </a:p>
            </p:txBody>
          </p:sp>
          <p:sp>
            <p:nvSpPr>
              <p:cNvPr id="300" name="Rounded Rectangle 299"/>
              <p:cNvSpPr/>
              <p:nvPr/>
            </p:nvSpPr>
            <p:spPr>
              <a:xfrm>
                <a:off x="4811188" y="1704975"/>
                <a:ext cx="155561" cy="1638300"/>
              </a:xfrm>
              <a:prstGeom prst="roundRect">
                <a:avLst>
                  <a:gd name="adj" fmla="val 659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 smtClean="0"/>
              </a:p>
            </p:txBody>
          </p:sp>
          <p:sp>
            <p:nvSpPr>
              <p:cNvPr id="301" name="Rounded Rectangle 300"/>
              <p:cNvSpPr/>
              <p:nvPr/>
            </p:nvSpPr>
            <p:spPr>
              <a:xfrm>
                <a:off x="4966749" y="1704975"/>
                <a:ext cx="153973" cy="1638300"/>
              </a:xfrm>
              <a:prstGeom prst="roundRect">
                <a:avLst>
                  <a:gd name="adj" fmla="val 659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 smtClean="0"/>
              </a:p>
            </p:txBody>
          </p:sp>
          <p:sp>
            <p:nvSpPr>
              <p:cNvPr id="302" name="Rounded Rectangle 301"/>
              <p:cNvSpPr/>
              <p:nvPr/>
            </p:nvSpPr>
            <p:spPr>
              <a:xfrm>
                <a:off x="5114373" y="1704975"/>
                <a:ext cx="155561" cy="1638300"/>
              </a:xfrm>
              <a:prstGeom prst="roundRect">
                <a:avLst>
                  <a:gd name="adj" fmla="val 659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 smtClean="0"/>
              </a:p>
            </p:txBody>
          </p:sp>
          <p:sp>
            <p:nvSpPr>
              <p:cNvPr id="303" name="Rounded Rectangle 302"/>
              <p:cNvSpPr/>
              <p:nvPr/>
            </p:nvSpPr>
            <p:spPr>
              <a:xfrm>
                <a:off x="5266759" y="1704975"/>
                <a:ext cx="153974" cy="1638300"/>
              </a:xfrm>
              <a:prstGeom prst="roundRect">
                <a:avLst>
                  <a:gd name="adj" fmla="val 659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 smtClean="0"/>
              </a:p>
            </p:txBody>
          </p:sp>
          <p:sp>
            <p:nvSpPr>
              <p:cNvPr id="304" name="Rounded Rectangle 303"/>
              <p:cNvSpPr/>
              <p:nvPr/>
            </p:nvSpPr>
            <p:spPr>
              <a:xfrm>
                <a:off x="3601620" y="1704975"/>
                <a:ext cx="155561" cy="1638300"/>
              </a:xfrm>
              <a:prstGeom prst="roundRect">
                <a:avLst>
                  <a:gd name="adj" fmla="val 659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305" name="Rounded Rectangle 304"/>
              <p:cNvSpPr/>
              <p:nvPr/>
            </p:nvSpPr>
            <p:spPr>
              <a:xfrm>
                <a:off x="3750832" y="1704975"/>
                <a:ext cx="153973" cy="1638300"/>
              </a:xfrm>
              <a:prstGeom prst="roundRect">
                <a:avLst>
                  <a:gd name="adj" fmla="val 659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306" name="Rounded Rectangle 305"/>
              <p:cNvSpPr/>
              <p:nvPr/>
            </p:nvSpPr>
            <p:spPr>
              <a:xfrm>
                <a:off x="3901631" y="1704975"/>
                <a:ext cx="155561" cy="1638300"/>
              </a:xfrm>
              <a:prstGeom prst="roundRect">
                <a:avLst>
                  <a:gd name="adj" fmla="val 659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307" name="Rounded Rectangle 306"/>
              <p:cNvSpPr/>
              <p:nvPr/>
            </p:nvSpPr>
            <p:spPr>
              <a:xfrm>
                <a:off x="4057192" y="1704975"/>
                <a:ext cx="153974" cy="1638300"/>
              </a:xfrm>
              <a:prstGeom prst="roundRect">
                <a:avLst>
                  <a:gd name="adj" fmla="val 659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308" name="Rounded Rectangle 307"/>
              <p:cNvSpPr/>
              <p:nvPr/>
            </p:nvSpPr>
            <p:spPr>
              <a:xfrm>
                <a:off x="4204817" y="1704975"/>
                <a:ext cx="155561" cy="1638300"/>
              </a:xfrm>
              <a:prstGeom prst="roundRect">
                <a:avLst>
                  <a:gd name="adj" fmla="val 659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309" name="Rounded Rectangle 308"/>
              <p:cNvSpPr/>
              <p:nvPr/>
            </p:nvSpPr>
            <p:spPr>
              <a:xfrm>
                <a:off x="4357203" y="1704975"/>
                <a:ext cx="153973" cy="1638300"/>
              </a:xfrm>
              <a:prstGeom prst="roundRect">
                <a:avLst>
                  <a:gd name="adj" fmla="val 659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310" name="Rounded Rectangle 309"/>
              <p:cNvSpPr/>
              <p:nvPr/>
            </p:nvSpPr>
            <p:spPr>
              <a:xfrm>
                <a:off x="2692063" y="1704975"/>
                <a:ext cx="153974" cy="1638300"/>
              </a:xfrm>
              <a:prstGeom prst="roundRect">
                <a:avLst>
                  <a:gd name="adj" fmla="val 659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311" name="Rounded Rectangle 310"/>
              <p:cNvSpPr/>
              <p:nvPr/>
            </p:nvSpPr>
            <p:spPr>
              <a:xfrm>
                <a:off x="2839688" y="1704975"/>
                <a:ext cx="155561" cy="1638300"/>
              </a:xfrm>
              <a:prstGeom prst="roundRect">
                <a:avLst>
                  <a:gd name="adj" fmla="val 659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312" name="Rounded Rectangle 311"/>
              <p:cNvSpPr/>
              <p:nvPr/>
            </p:nvSpPr>
            <p:spPr>
              <a:xfrm>
                <a:off x="2992075" y="1704975"/>
                <a:ext cx="153973" cy="1638300"/>
              </a:xfrm>
              <a:prstGeom prst="roundRect">
                <a:avLst>
                  <a:gd name="adj" fmla="val 659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313" name="Rounded Rectangle 312"/>
              <p:cNvSpPr/>
              <p:nvPr/>
            </p:nvSpPr>
            <p:spPr>
              <a:xfrm>
                <a:off x="3146048" y="1704975"/>
                <a:ext cx="155561" cy="1638300"/>
              </a:xfrm>
              <a:prstGeom prst="roundRect">
                <a:avLst>
                  <a:gd name="adj" fmla="val 659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314" name="Rounded Rectangle 313"/>
              <p:cNvSpPr/>
              <p:nvPr/>
            </p:nvSpPr>
            <p:spPr>
              <a:xfrm>
                <a:off x="3295260" y="1704975"/>
                <a:ext cx="153974" cy="1638300"/>
              </a:xfrm>
              <a:prstGeom prst="roundRect">
                <a:avLst>
                  <a:gd name="adj" fmla="val 659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315" name="Rounded Rectangle 314"/>
              <p:cNvSpPr/>
              <p:nvPr/>
            </p:nvSpPr>
            <p:spPr>
              <a:xfrm>
                <a:off x="3446059" y="1704975"/>
                <a:ext cx="155561" cy="1638300"/>
              </a:xfrm>
              <a:prstGeom prst="roundRect">
                <a:avLst>
                  <a:gd name="adj" fmla="val 659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316" name="Rounded Rectangle 315"/>
              <p:cNvSpPr/>
              <p:nvPr/>
            </p:nvSpPr>
            <p:spPr>
              <a:xfrm>
                <a:off x="2239667" y="1704975"/>
                <a:ext cx="153973" cy="1638300"/>
              </a:xfrm>
              <a:prstGeom prst="roundRect">
                <a:avLst>
                  <a:gd name="adj" fmla="val 659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317" name="Rounded Rectangle 316"/>
              <p:cNvSpPr/>
              <p:nvPr/>
            </p:nvSpPr>
            <p:spPr>
              <a:xfrm>
                <a:off x="1933306" y="1704975"/>
                <a:ext cx="153974" cy="1638300"/>
              </a:xfrm>
              <a:prstGeom prst="roundRect">
                <a:avLst>
                  <a:gd name="adj" fmla="val 659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318" name="Rounded Rectangle 317"/>
              <p:cNvSpPr/>
              <p:nvPr/>
            </p:nvSpPr>
            <p:spPr>
              <a:xfrm>
                <a:off x="2084105" y="1704975"/>
                <a:ext cx="155561" cy="1638300"/>
              </a:xfrm>
              <a:prstGeom prst="roundRect">
                <a:avLst>
                  <a:gd name="adj" fmla="val 659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319" name="Rounded Rectangle 318"/>
              <p:cNvSpPr/>
              <p:nvPr/>
            </p:nvSpPr>
            <p:spPr>
              <a:xfrm>
                <a:off x="2387290" y="1704975"/>
                <a:ext cx="155561" cy="1638300"/>
              </a:xfrm>
              <a:prstGeom prst="roundRect">
                <a:avLst>
                  <a:gd name="adj" fmla="val 659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320" name="Rounded Rectangle 319"/>
              <p:cNvSpPr/>
              <p:nvPr/>
            </p:nvSpPr>
            <p:spPr>
              <a:xfrm>
                <a:off x="2539677" y="1704975"/>
                <a:ext cx="153974" cy="1638300"/>
              </a:xfrm>
              <a:prstGeom prst="roundRect">
                <a:avLst>
                  <a:gd name="adj" fmla="val 659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321" name="Rounded Rectangle 320"/>
              <p:cNvSpPr/>
              <p:nvPr/>
            </p:nvSpPr>
            <p:spPr>
              <a:xfrm>
                <a:off x="1780919" y="1704975"/>
                <a:ext cx="155561" cy="1638300"/>
              </a:xfrm>
              <a:prstGeom prst="roundRect">
                <a:avLst>
                  <a:gd name="adj" fmla="val 659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322" name="Rounded Rectangle 321"/>
              <p:cNvSpPr/>
              <p:nvPr/>
            </p:nvSpPr>
            <p:spPr>
              <a:xfrm>
                <a:off x="1471385" y="1704975"/>
                <a:ext cx="155561" cy="1638300"/>
              </a:xfrm>
              <a:prstGeom prst="roundRect">
                <a:avLst>
                  <a:gd name="adj" fmla="val 659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323" name="Rounded Rectangle 322"/>
              <p:cNvSpPr/>
              <p:nvPr/>
            </p:nvSpPr>
            <p:spPr>
              <a:xfrm>
                <a:off x="1626946" y="1704975"/>
                <a:ext cx="153973" cy="1638300"/>
              </a:xfrm>
              <a:prstGeom prst="roundRect">
                <a:avLst>
                  <a:gd name="adj" fmla="val 659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cxnSp>
            <p:nvCxnSpPr>
              <p:cNvPr id="324" name="Straight Connector 323"/>
              <p:cNvCxnSpPr/>
              <p:nvPr/>
            </p:nvCxnSpPr>
            <p:spPr>
              <a:xfrm>
                <a:off x="1471385" y="1535112"/>
                <a:ext cx="2279447" cy="1588"/>
              </a:xfrm>
              <a:prstGeom prst="line">
                <a:avLst/>
              </a:prstGeom>
              <a:ln w="1270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/>
              <p:cNvCxnSpPr/>
              <p:nvPr/>
            </p:nvCxnSpPr>
            <p:spPr>
              <a:xfrm>
                <a:off x="3757181" y="1535112"/>
                <a:ext cx="2277859" cy="1588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/>
              <p:cNvCxnSpPr/>
              <p:nvPr/>
            </p:nvCxnSpPr>
            <p:spPr>
              <a:xfrm>
                <a:off x="6042978" y="1536700"/>
                <a:ext cx="2279447" cy="1587"/>
              </a:xfrm>
              <a:prstGeom prst="line">
                <a:avLst/>
              </a:prstGeom>
              <a:ln w="1270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7" name="Rounded Rectangle 326"/>
              <p:cNvSpPr/>
              <p:nvPr/>
            </p:nvSpPr>
            <p:spPr>
              <a:xfrm>
                <a:off x="7701767" y="1701800"/>
                <a:ext cx="153974" cy="1638300"/>
              </a:xfrm>
              <a:prstGeom prst="roundRect">
                <a:avLst>
                  <a:gd name="adj" fmla="val 659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 smtClean="0"/>
              </a:p>
            </p:txBody>
          </p:sp>
          <p:sp>
            <p:nvSpPr>
              <p:cNvPr id="328" name="Rounded Rectangle 327"/>
              <p:cNvSpPr/>
              <p:nvPr/>
            </p:nvSpPr>
            <p:spPr>
              <a:xfrm>
                <a:off x="7852567" y="1701800"/>
                <a:ext cx="155561" cy="1638300"/>
              </a:xfrm>
              <a:prstGeom prst="roundRect">
                <a:avLst>
                  <a:gd name="adj" fmla="val 659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 smtClean="0"/>
              </a:p>
            </p:txBody>
          </p:sp>
          <p:sp>
            <p:nvSpPr>
              <p:cNvPr id="329" name="Rounded Rectangle 328"/>
              <p:cNvSpPr/>
              <p:nvPr/>
            </p:nvSpPr>
            <p:spPr>
              <a:xfrm>
                <a:off x="8004953" y="1701800"/>
                <a:ext cx="155561" cy="1638300"/>
              </a:xfrm>
              <a:prstGeom prst="roundRect">
                <a:avLst>
                  <a:gd name="adj" fmla="val 659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 smtClean="0"/>
              </a:p>
            </p:txBody>
          </p:sp>
          <p:sp>
            <p:nvSpPr>
              <p:cNvPr id="330" name="Rounded Rectangle 329"/>
              <p:cNvSpPr/>
              <p:nvPr/>
            </p:nvSpPr>
            <p:spPr>
              <a:xfrm>
                <a:off x="8160514" y="1704975"/>
                <a:ext cx="153973" cy="1638300"/>
              </a:xfrm>
              <a:prstGeom prst="roundRect">
                <a:avLst>
                  <a:gd name="adj" fmla="val 659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 smtClean="0"/>
              </a:p>
            </p:txBody>
          </p:sp>
          <p:sp>
            <p:nvSpPr>
              <p:cNvPr id="331" name="Rounded Rectangle 330"/>
              <p:cNvSpPr/>
              <p:nvPr/>
            </p:nvSpPr>
            <p:spPr>
              <a:xfrm>
                <a:off x="6792211" y="1701800"/>
                <a:ext cx="153973" cy="1638300"/>
              </a:xfrm>
              <a:prstGeom prst="roundRect">
                <a:avLst>
                  <a:gd name="adj" fmla="val 659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 smtClean="0"/>
              </a:p>
            </p:txBody>
          </p:sp>
          <p:sp>
            <p:nvSpPr>
              <p:cNvPr id="332" name="Rounded Rectangle 331"/>
              <p:cNvSpPr/>
              <p:nvPr/>
            </p:nvSpPr>
            <p:spPr>
              <a:xfrm>
                <a:off x="6939835" y="1701800"/>
                <a:ext cx="155561" cy="1638300"/>
              </a:xfrm>
              <a:prstGeom prst="roundRect">
                <a:avLst>
                  <a:gd name="adj" fmla="val 659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 smtClean="0"/>
              </a:p>
            </p:txBody>
          </p:sp>
          <p:sp>
            <p:nvSpPr>
              <p:cNvPr id="333" name="Rounded Rectangle 332"/>
              <p:cNvSpPr/>
              <p:nvPr/>
            </p:nvSpPr>
            <p:spPr>
              <a:xfrm>
                <a:off x="7092222" y="1701800"/>
                <a:ext cx="153974" cy="1638300"/>
              </a:xfrm>
              <a:prstGeom prst="roundRect">
                <a:avLst>
                  <a:gd name="adj" fmla="val 659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 smtClean="0"/>
              </a:p>
            </p:txBody>
          </p:sp>
          <p:sp>
            <p:nvSpPr>
              <p:cNvPr id="334" name="Rounded Rectangle 333"/>
              <p:cNvSpPr/>
              <p:nvPr/>
            </p:nvSpPr>
            <p:spPr>
              <a:xfrm>
                <a:off x="7246196" y="1701800"/>
                <a:ext cx="155561" cy="1638300"/>
              </a:xfrm>
              <a:prstGeom prst="roundRect">
                <a:avLst>
                  <a:gd name="adj" fmla="val 659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 smtClean="0"/>
              </a:p>
            </p:txBody>
          </p:sp>
          <p:sp>
            <p:nvSpPr>
              <p:cNvPr id="335" name="Rounded Rectangle 334"/>
              <p:cNvSpPr/>
              <p:nvPr/>
            </p:nvSpPr>
            <p:spPr>
              <a:xfrm>
                <a:off x="7395408" y="1701800"/>
                <a:ext cx="153973" cy="1638300"/>
              </a:xfrm>
              <a:prstGeom prst="roundRect">
                <a:avLst>
                  <a:gd name="adj" fmla="val 659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 smtClean="0"/>
              </a:p>
            </p:txBody>
          </p:sp>
          <p:sp>
            <p:nvSpPr>
              <p:cNvPr id="336" name="Rounded Rectangle 335"/>
              <p:cNvSpPr/>
              <p:nvPr/>
            </p:nvSpPr>
            <p:spPr>
              <a:xfrm>
                <a:off x="7546206" y="1701800"/>
                <a:ext cx="155561" cy="1638300"/>
              </a:xfrm>
              <a:prstGeom prst="roundRect">
                <a:avLst>
                  <a:gd name="adj" fmla="val 659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 smtClean="0"/>
              </a:p>
            </p:txBody>
          </p:sp>
          <p:sp>
            <p:nvSpPr>
              <p:cNvPr id="337" name="Rounded Rectangle 336"/>
              <p:cNvSpPr/>
              <p:nvPr/>
            </p:nvSpPr>
            <p:spPr>
              <a:xfrm>
                <a:off x="6030279" y="1701800"/>
                <a:ext cx="155561" cy="1638300"/>
              </a:xfrm>
              <a:prstGeom prst="roundRect">
                <a:avLst>
                  <a:gd name="adj" fmla="val 659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338" name="Rounded Rectangle 337"/>
              <p:cNvSpPr/>
              <p:nvPr/>
            </p:nvSpPr>
            <p:spPr>
              <a:xfrm>
                <a:off x="6182666" y="1701800"/>
                <a:ext cx="153973" cy="1638300"/>
              </a:xfrm>
              <a:prstGeom prst="roundRect">
                <a:avLst>
                  <a:gd name="adj" fmla="val 659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339" name="Rounded Rectangle 338"/>
              <p:cNvSpPr/>
              <p:nvPr/>
            </p:nvSpPr>
            <p:spPr>
              <a:xfrm>
                <a:off x="6336639" y="1701800"/>
                <a:ext cx="155561" cy="1638300"/>
              </a:xfrm>
              <a:prstGeom prst="roundRect">
                <a:avLst>
                  <a:gd name="adj" fmla="val 659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340" name="Rounded Rectangle 339"/>
              <p:cNvSpPr/>
              <p:nvPr/>
            </p:nvSpPr>
            <p:spPr>
              <a:xfrm>
                <a:off x="6485851" y="1701800"/>
                <a:ext cx="153974" cy="1638300"/>
              </a:xfrm>
              <a:prstGeom prst="roundRect">
                <a:avLst>
                  <a:gd name="adj" fmla="val 659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341" name="Rounded Rectangle 340"/>
              <p:cNvSpPr/>
              <p:nvPr/>
            </p:nvSpPr>
            <p:spPr>
              <a:xfrm>
                <a:off x="6636650" y="1701800"/>
                <a:ext cx="155561" cy="1638300"/>
              </a:xfrm>
              <a:prstGeom prst="roundRect">
                <a:avLst>
                  <a:gd name="adj" fmla="val 659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</p:grpSp>
        <p:sp>
          <p:nvSpPr>
            <p:cNvPr id="179" name="Rounded Rectangle 178"/>
            <p:cNvSpPr/>
            <p:nvPr/>
          </p:nvSpPr>
          <p:spPr bwMode="auto">
            <a:xfrm>
              <a:off x="8205" y="2949575"/>
              <a:ext cx="8081962" cy="1638300"/>
            </a:xfrm>
            <a:prstGeom prst="roundRect">
              <a:avLst>
                <a:gd name="adj" fmla="val 15892"/>
              </a:avLst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 smtClean="0">
                  <a:latin typeface="Courier"/>
                  <a:cs typeface="Courier"/>
                </a:rPr>
                <a:t>     </a:t>
              </a:r>
              <a:r>
                <a:rPr lang="en-US" sz="2000" dirty="0" err="1" smtClean="0">
                  <a:latin typeface="Courier"/>
                  <a:cs typeface="Courier"/>
                </a:rPr>
                <a:t>actgactgactgactgactgactgactgactgactgactgactga</a:t>
              </a:r>
              <a:endParaRPr lang="en-US" sz="2000" dirty="0" smtClean="0">
                <a:latin typeface="Courier"/>
                <a:cs typeface="Courier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 smtClean="0">
                  <a:latin typeface="Courier"/>
                  <a:cs typeface="Courier"/>
                </a:rPr>
                <a:t>     </a:t>
              </a:r>
              <a:r>
                <a:rPr lang="en-US" sz="2000" dirty="0" err="1" smtClean="0">
                  <a:latin typeface="Courier"/>
                  <a:cs typeface="Courier"/>
                </a:rPr>
                <a:t>actgactgactgactgactgactgactgactgactgactgactga</a:t>
              </a:r>
              <a:endParaRPr lang="en-US" sz="2000" dirty="0" smtClean="0">
                <a:latin typeface="Courier"/>
                <a:cs typeface="Courier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 smtClean="0">
                  <a:latin typeface="Courier"/>
                  <a:cs typeface="Courier"/>
                </a:rPr>
                <a:t>     </a:t>
              </a:r>
              <a:r>
                <a:rPr lang="en-US" sz="2000" dirty="0" err="1" smtClean="0">
                  <a:latin typeface="Courier"/>
                  <a:cs typeface="Courier"/>
                </a:rPr>
                <a:t>actgactgactgactgactgactgactgactgactgactgactga</a:t>
              </a:r>
              <a:endParaRPr lang="en-US" sz="2000" dirty="0" smtClean="0">
                <a:latin typeface="Courier"/>
                <a:cs typeface="Courier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 smtClean="0">
                  <a:latin typeface="Courier"/>
                  <a:cs typeface="Courier"/>
                </a:rPr>
                <a:t>     </a:t>
              </a:r>
              <a:r>
                <a:rPr lang="en-US" sz="2000" dirty="0" err="1">
                  <a:latin typeface="Courier"/>
                  <a:cs typeface="Courier"/>
                </a:rPr>
                <a:t>actgactgactgactgactgactgactgactgactgactgactga</a:t>
              </a:r>
              <a:endParaRPr lang="en-US" sz="2000" dirty="0" smtClean="0">
                <a:latin typeface="Courier"/>
                <a:cs typeface="Courier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 smtClean="0">
                  <a:latin typeface="Courier"/>
                  <a:cs typeface="Courier"/>
                </a:rPr>
                <a:t>     </a:t>
              </a:r>
              <a:r>
                <a:rPr lang="en-US" sz="2000" dirty="0" err="1">
                  <a:latin typeface="Courier"/>
                  <a:cs typeface="Courier"/>
                </a:rPr>
                <a:t>actgactgactgactgactgactgactgactgactgactgactga</a:t>
              </a:r>
              <a:endParaRPr lang="en-US" sz="2000" dirty="0">
                <a:latin typeface="Courier"/>
                <a:cs typeface="Courier"/>
              </a:endParaRPr>
            </a:p>
          </p:txBody>
        </p:sp>
        <p:sp>
          <p:nvSpPr>
            <p:cNvPr id="180" name="Rounded Rectangle 179"/>
            <p:cNvSpPr/>
            <p:nvPr/>
          </p:nvSpPr>
          <p:spPr bwMode="auto">
            <a:xfrm>
              <a:off x="-2642" y="4922838"/>
              <a:ext cx="8081962" cy="1638300"/>
            </a:xfrm>
            <a:prstGeom prst="roundRect">
              <a:avLst>
                <a:gd name="adj" fmla="val 15892"/>
              </a:avLst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 smtClean="0">
                  <a:latin typeface="Courier"/>
                  <a:cs typeface="Courier"/>
                </a:rPr>
                <a:t>     </a:t>
              </a:r>
              <a:r>
                <a:rPr lang="en-US" sz="2000" dirty="0" err="1" smtClean="0">
                  <a:latin typeface="Courier"/>
                  <a:cs typeface="Courier"/>
                </a:rPr>
                <a:t>actgactgactgactgactgactgactgactgactgactgactga</a:t>
              </a:r>
              <a:endParaRPr lang="en-US" sz="2000" dirty="0" smtClean="0">
                <a:latin typeface="Courier"/>
                <a:cs typeface="Courier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 smtClean="0">
                  <a:latin typeface="Courier"/>
                  <a:cs typeface="Courier"/>
                </a:rPr>
                <a:t>     </a:t>
              </a:r>
              <a:r>
                <a:rPr lang="en-US" sz="2000" dirty="0" err="1" smtClean="0">
                  <a:latin typeface="Courier"/>
                  <a:cs typeface="Courier"/>
                </a:rPr>
                <a:t>actgactgactgactgactgactgactgactgactgactgactga</a:t>
              </a:r>
              <a:endParaRPr lang="en-US" sz="2000" dirty="0" smtClean="0">
                <a:latin typeface="Courier"/>
                <a:cs typeface="Courier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 smtClean="0">
                  <a:latin typeface="Courier"/>
                  <a:cs typeface="Courier"/>
                </a:rPr>
                <a:t>     </a:t>
              </a:r>
              <a:r>
                <a:rPr lang="en-US" sz="2000" dirty="0" err="1" smtClean="0">
                  <a:latin typeface="Courier"/>
                  <a:cs typeface="Courier"/>
                </a:rPr>
                <a:t>actgactgactgactgactgactgactgactgactgactgactga</a:t>
              </a:r>
              <a:endParaRPr lang="en-US" sz="2000" dirty="0" smtClean="0">
                <a:latin typeface="Courier"/>
                <a:cs typeface="Courier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 smtClean="0">
                  <a:latin typeface="Courier"/>
                  <a:cs typeface="Courier"/>
                </a:rPr>
                <a:t>     </a:t>
              </a:r>
              <a:r>
                <a:rPr lang="en-US" sz="2000" dirty="0" err="1">
                  <a:latin typeface="Courier"/>
                  <a:cs typeface="Courier"/>
                </a:rPr>
                <a:t>actgactgactgactgactgactgactgactgactgactgactga</a:t>
              </a:r>
              <a:endParaRPr lang="en-US" sz="2000" dirty="0" smtClean="0">
                <a:latin typeface="Courier"/>
                <a:cs typeface="Courier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 smtClean="0">
                  <a:latin typeface="Courier"/>
                  <a:cs typeface="Courier"/>
                </a:rPr>
                <a:t>     </a:t>
              </a:r>
              <a:r>
                <a:rPr lang="en-US" sz="2000" dirty="0" err="1">
                  <a:latin typeface="Courier"/>
                  <a:cs typeface="Courier"/>
                </a:rPr>
                <a:t>actgactgactgactgactgactgactgactgactgactgactga</a:t>
              </a:r>
              <a:endParaRPr lang="en-US" sz="2000" dirty="0">
                <a:latin typeface="Courier"/>
                <a:cs typeface="Courier"/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1087684" y="349252"/>
            <a:ext cx="1139803" cy="5675353"/>
            <a:chOff x="8807700" y="366185"/>
            <a:chExt cx="1139803" cy="5675353"/>
          </a:xfrm>
        </p:grpSpPr>
        <p:grpSp>
          <p:nvGrpSpPr>
            <p:cNvPr id="4" name="Group 346"/>
            <p:cNvGrpSpPr>
              <a:grpSpLocks/>
            </p:cNvGrpSpPr>
            <p:nvPr/>
          </p:nvGrpSpPr>
          <p:grpSpPr bwMode="auto">
            <a:xfrm>
              <a:off x="8807700" y="366185"/>
              <a:ext cx="1139803" cy="1780765"/>
              <a:chOff x="8807900" y="365630"/>
              <a:chExt cx="1139457" cy="1781582"/>
            </a:xfrm>
          </p:grpSpPr>
          <p:sp>
            <p:nvSpPr>
              <p:cNvPr id="19563" name="TextBox 341"/>
              <p:cNvSpPr txBox="1">
                <a:spLocks noChangeArrowheads="1"/>
              </p:cNvSpPr>
              <p:nvPr/>
            </p:nvSpPr>
            <p:spPr bwMode="auto">
              <a:xfrm>
                <a:off x="8807900" y="365630"/>
                <a:ext cx="1139457" cy="4002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 smtClean="0">
                    <a:latin typeface="Optima"/>
                    <a:cs typeface="Optima"/>
                  </a:rPr>
                  <a:t>#Subsets</a:t>
                </a:r>
                <a:endParaRPr lang="en-US" sz="2000" dirty="0">
                  <a:latin typeface="Optima"/>
                  <a:cs typeface="Optima"/>
                </a:endParaRPr>
              </a:p>
            </p:txBody>
          </p:sp>
          <p:sp>
            <p:nvSpPr>
              <p:cNvPr id="19564" name="TextBox 342"/>
              <p:cNvSpPr txBox="1">
                <a:spLocks noChangeArrowheads="1"/>
              </p:cNvSpPr>
              <p:nvPr/>
            </p:nvSpPr>
            <p:spPr bwMode="auto">
              <a:xfrm>
                <a:off x="9111411" y="1562168"/>
                <a:ext cx="412706" cy="5850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3200" dirty="0">
                    <a:latin typeface="Optima"/>
                    <a:cs typeface="Optima"/>
                  </a:rPr>
                  <a:t>9</a:t>
                </a:r>
              </a:p>
            </p:txBody>
          </p:sp>
        </p:grpSp>
        <p:sp>
          <p:nvSpPr>
            <p:cNvPr id="19514" name="TextBox 343"/>
            <p:cNvSpPr txBox="1">
              <a:spLocks noChangeArrowheads="1"/>
            </p:cNvSpPr>
            <p:nvPr/>
          </p:nvSpPr>
          <p:spPr bwMode="auto">
            <a:xfrm>
              <a:off x="9111305" y="3492793"/>
              <a:ext cx="412831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>
                  <a:latin typeface="Optima"/>
                  <a:cs typeface="Optima"/>
                </a:rPr>
                <a:t>6</a:t>
              </a:r>
            </a:p>
          </p:txBody>
        </p:sp>
        <p:sp>
          <p:nvSpPr>
            <p:cNvPr id="19464" name="TextBox 344"/>
            <p:cNvSpPr txBox="1">
              <a:spLocks noChangeArrowheads="1"/>
            </p:cNvSpPr>
            <p:nvPr/>
          </p:nvSpPr>
          <p:spPr bwMode="auto">
            <a:xfrm>
              <a:off x="9111586" y="5456762"/>
              <a:ext cx="412831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>
                  <a:latin typeface="Optima"/>
                  <a:cs typeface="Optima"/>
                </a:rPr>
                <a:t>2</a:t>
              </a:r>
            </a:p>
          </p:txBody>
        </p:sp>
      </p:grpSp>
      <p:grpSp>
        <p:nvGrpSpPr>
          <p:cNvPr id="238" name="Group 237"/>
          <p:cNvGrpSpPr/>
          <p:nvPr/>
        </p:nvGrpSpPr>
        <p:grpSpPr>
          <a:xfrm>
            <a:off x="54774" y="349255"/>
            <a:ext cx="1049260" cy="5675353"/>
            <a:chOff x="8807700" y="366185"/>
            <a:chExt cx="1049260" cy="5675353"/>
          </a:xfrm>
        </p:grpSpPr>
        <p:grpSp>
          <p:nvGrpSpPr>
            <p:cNvPr id="239" name="Group 346"/>
            <p:cNvGrpSpPr>
              <a:grpSpLocks/>
            </p:cNvGrpSpPr>
            <p:nvPr/>
          </p:nvGrpSpPr>
          <p:grpSpPr bwMode="auto">
            <a:xfrm>
              <a:off x="8807700" y="366185"/>
              <a:ext cx="1049260" cy="1780764"/>
              <a:chOff x="8807905" y="365630"/>
              <a:chExt cx="1048942" cy="1781583"/>
            </a:xfrm>
          </p:grpSpPr>
          <p:sp>
            <p:nvSpPr>
              <p:cNvPr id="242" name="TextBox 341"/>
              <p:cNvSpPr txBox="1">
                <a:spLocks noChangeArrowheads="1"/>
              </p:cNvSpPr>
              <p:nvPr/>
            </p:nvSpPr>
            <p:spPr bwMode="auto">
              <a:xfrm>
                <a:off x="8807905" y="365630"/>
                <a:ext cx="1048942" cy="4002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b="1" dirty="0" smtClean="0">
                    <a:latin typeface="Optima"/>
                    <a:cs typeface="Optima"/>
                  </a:rPr>
                  <a:t>Scheme</a:t>
                </a:r>
                <a:endParaRPr lang="en-US" sz="2000" b="1" dirty="0">
                  <a:latin typeface="Optima"/>
                  <a:cs typeface="Optima"/>
                </a:endParaRPr>
              </a:p>
            </p:txBody>
          </p:sp>
          <p:sp>
            <p:nvSpPr>
              <p:cNvPr id="243" name="TextBox 342"/>
              <p:cNvSpPr txBox="1">
                <a:spLocks noChangeArrowheads="1"/>
              </p:cNvSpPr>
              <p:nvPr/>
            </p:nvSpPr>
            <p:spPr bwMode="auto">
              <a:xfrm>
                <a:off x="9111415" y="1562168"/>
                <a:ext cx="389732" cy="5850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3200" b="1" dirty="0" smtClean="0">
                    <a:latin typeface="Optima"/>
                    <a:cs typeface="Optima"/>
                  </a:rPr>
                  <a:t>a</a:t>
                </a:r>
                <a:endParaRPr lang="en-US" sz="3200" b="1" dirty="0">
                  <a:latin typeface="Optima"/>
                  <a:cs typeface="Optima"/>
                </a:endParaRPr>
              </a:p>
            </p:txBody>
          </p:sp>
        </p:grpSp>
        <p:sp>
          <p:nvSpPr>
            <p:cNvPr id="240" name="TextBox 343"/>
            <p:cNvSpPr txBox="1">
              <a:spLocks noChangeArrowheads="1"/>
            </p:cNvSpPr>
            <p:nvPr/>
          </p:nvSpPr>
          <p:spPr bwMode="auto">
            <a:xfrm>
              <a:off x="9111305" y="3492793"/>
              <a:ext cx="412831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b="1" dirty="0" smtClean="0">
                  <a:latin typeface="Optima"/>
                  <a:cs typeface="Optima"/>
                </a:rPr>
                <a:t>b</a:t>
              </a:r>
              <a:endParaRPr lang="en-US" sz="3200" b="1" dirty="0">
                <a:latin typeface="Optima"/>
                <a:cs typeface="Optima"/>
              </a:endParaRPr>
            </a:p>
          </p:txBody>
        </p:sp>
        <p:sp>
          <p:nvSpPr>
            <p:cNvPr id="241" name="TextBox 344"/>
            <p:cNvSpPr txBox="1">
              <a:spLocks noChangeArrowheads="1"/>
            </p:cNvSpPr>
            <p:nvPr/>
          </p:nvSpPr>
          <p:spPr bwMode="auto">
            <a:xfrm>
              <a:off x="9111586" y="5456762"/>
              <a:ext cx="389850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b="1" dirty="0" smtClean="0">
                  <a:latin typeface="Optima"/>
                  <a:cs typeface="Optima"/>
                </a:rPr>
                <a:t>c</a:t>
              </a:r>
              <a:endParaRPr lang="en-US" sz="3200" b="1" dirty="0">
                <a:latin typeface="Optima"/>
                <a:cs typeface="Optim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94</Words>
  <Application>Microsoft Macintosh PowerPoint</Application>
  <PresentationFormat>On-screen Show (4:3)</PresentationFormat>
  <Paragraphs>30</Paragraphs>
  <Slides>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Australian National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Rob Lanfear</dc:creator>
  <cp:lastModifiedBy>Rob Lanfear</cp:lastModifiedBy>
  <cp:revision>1</cp:revision>
  <dcterms:created xsi:type="dcterms:W3CDTF">2011-07-13T06:40:41Z</dcterms:created>
  <dcterms:modified xsi:type="dcterms:W3CDTF">2011-07-13T07:11:37Z</dcterms:modified>
</cp:coreProperties>
</file>