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Slab"/>
      <p:regular r:id="rId14"/>
      <p:bold r:id="rId15"/>
    </p:embeddedFont>
    <p:embeddedFont>
      <p:font typeface="Play"/>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slideMaster" Target="slideMasters/slideMaster2.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f78ea2e88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8f78ea2e88_3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f78ea2e4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f78ea2e4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f78ea2e4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f78ea2e4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f78ea2e4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f78ea2e4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f78ea2e4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f78ea2e4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f78ea2e4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f78ea2e4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f78ea2e4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f78ea2e4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8" name="Shape 68"/>
        <p:cNvGrpSpPr/>
        <p:nvPr/>
      </p:nvGrpSpPr>
      <p:grpSpPr>
        <a:xfrm>
          <a:off x="0" y="0"/>
          <a:ext cx="0" cy="0"/>
          <a:chOff x="0" y="0"/>
          <a:chExt cx="0" cy="0"/>
        </a:xfrm>
      </p:grpSpPr>
      <p:sp>
        <p:nvSpPr>
          <p:cNvPr id="69" name="Google Shape;69;p14"/>
          <p:cNvSpPr/>
          <p:nvPr/>
        </p:nvSpPr>
        <p:spPr>
          <a:xfrm>
            <a:off x="3988731" y="0"/>
            <a:ext cx="5155269" cy="51435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70" name="Google Shape;70;p14"/>
          <p:cNvSpPr txBox="1"/>
          <p:nvPr>
            <p:ph type="ctrTitle"/>
          </p:nvPr>
        </p:nvSpPr>
        <p:spPr>
          <a:xfrm>
            <a:off x="857250" y="885824"/>
            <a:ext cx="6739800" cy="21243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lt1"/>
              </a:buClr>
              <a:buSzPts val="3600"/>
              <a:buFont typeface="Play"/>
              <a:buNone/>
              <a:defRPr sz="36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4"/>
          <p:cNvSpPr txBox="1"/>
          <p:nvPr>
            <p:ph idx="1" type="subTitle"/>
          </p:nvPr>
        </p:nvSpPr>
        <p:spPr>
          <a:xfrm>
            <a:off x="857250" y="4097642"/>
            <a:ext cx="6739800" cy="4878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800"/>
              </a:spcBef>
              <a:spcAft>
                <a:spcPts val="0"/>
              </a:spcAft>
              <a:buClr>
                <a:schemeClr val="lt1"/>
              </a:buClr>
              <a:buSzPts val="1400"/>
              <a:buNone/>
              <a:defRPr sz="1400"/>
            </a:lvl1pPr>
            <a:lvl2pPr lvl="1" rtl="0" algn="ctr">
              <a:lnSpc>
                <a:spcPct val="120000"/>
              </a:lnSpc>
              <a:spcBef>
                <a:spcPts val="400"/>
              </a:spcBef>
              <a:spcAft>
                <a:spcPts val="0"/>
              </a:spcAft>
              <a:buClr>
                <a:schemeClr val="lt1"/>
              </a:buClr>
              <a:buSzPts val="1500"/>
              <a:buFont typeface="Play"/>
              <a:buNone/>
              <a:defRPr sz="1500"/>
            </a:lvl2pPr>
            <a:lvl3pPr lvl="2" rtl="0" algn="ctr">
              <a:lnSpc>
                <a:spcPct val="120000"/>
              </a:lnSpc>
              <a:spcBef>
                <a:spcPts val="400"/>
              </a:spcBef>
              <a:spcAft>
                <a:spcPts val="0"/>
              </a:spcAft>
              <a:buClr>
                <a:schemeClr val="lt1"/>
              </a:buClr>
              <a:buSzPts val="1400"/>
              <a:buNone/>
              <a:defRPr sz="1400"/>
            </a:lvl3pPr>
            <a:lvl4pPr lvl="3" rtl="0" algn="ctr">
              <a:lnSpc>
                <a:spcPct val="120000"/>
              </a:lnSpc>
              <a:spcBef>
                <a:spcPts val="400"/>
              </a:spcBef>
              <a:spcAft>
                <a:spcPts val="0"/>
              </a:spcAft>
              <a:buClr>
                <a:schemeClr val="lt1"/>
              </a:buClr>
              <a:buSzPts val="1200"/>
              <a:buFont typeface="Play"/>
              <a:buNone/>
              <a:defRPr sz="1200"/>
            </a:lvl4pPr>
            <a:lvl5pPr lvl="4" rtl="0" algn="ctr">
              <a:lnSpc>
                <a:spcPct val="120000"/>
              </a:lnSpc>
              <a:spcBef>
                <a:spcPts val="400"/>
              </a:spcBef>
              <a:spcAft>
                <a:spcPts val="0"/>
              </a:spcAft>
              <a:buClr>
                <a:schemeClr val="lt1"/>
              </a:buClr>
              <a:buSzPts val="1200"/>
              <a:buNone/>
              <a:defRPr sz="1200"/>
            </a:lvl5pPr>
            <a:lvl6pPr lvl="5" rtl="0" algn="ctr">
              <a:lnSpc>
                <a:spcPct val="90000"/>
              </a:lnSpc>
              <a:spcBef>
                <a:spcPts val="400"/>
              </a:spcBef>
              <a:spcAft>
                <a:spcPts val="0"/>
              </a:spcAft>
              <a:buClr>
                <a:schemeClr val="lt1"/>
              </a:buClr>
              <a:buSzPts val="1200"/>
              <a:buNone/>
              <a:defRPr sz="1200"/>
            </a:lvl6pPr>
            <a:lvl7pPr lvl="6" rtl="0" algn="ctr">
              <a:lnSpc>
                <a:spcPct val="90000"/>
              </a:lnSpc>
              <a:spcBef>
                <a:spcPts val="400"/>
              </a:spcBef>
              <a:spcAft>
                <a:spcPts val="0"/>
              </a:spcAft>
              <a:buClr>
                <a:schemeClr val="lt1"/>
              </a:buClr>
              <a:buSzPts val="1200"/>
              <a:buNone/>
              <a:defRPr sz="1200"/>
            </a:lvl7pPr>
            <a:lvl8pPr lvl="7" rtl="0" algn="ctr">
              <a:lnSpc>
                <a:spcPct val="90000"/>
              </a:lnSpc>
              <a:spcBef>
                <a:spcPts val="400"/>
              </a:spcBef>
              <a:spcAft>
                <a:spcPts val="0"/>
              </a:spcAft>
              <a:buClr>
                <a:schemeClr val="lt1"/>
              </a:buClr>
              <a:buSzPts val="1200"/>
              <a:buNone/>
              <a:defRPr sz="1200"/>
            </a:lvl8pPr>
            <a:lvl9pPr lvl="8" rtl="0" algn="ctr">
              <a:lnSpc>
                <a:spcPct val="90000"/>
              </a:lnSpc>
              <a:spcBef>
                <a:spcPts val="400"/>
              </a:spcBef>
              <a:spcAft>
                <a:spcPts val="0"/>
              </a:spcAft>
              <a:buClr>
                <a:schemeClr val="lt1"/>
              </a:buClr>
              <a:buSzPts val="1200"/>
              <a:buNone/>
              <a:defRPr sz="1200"/>
            </a:lvl9pPr>
          </a:lstStyle>
          <a:p/>
        </p:txBody>
      </p:sp>
      <p:sp>
        <p:nvSpPr>
          <p:cNvPr id="72" name="Google Shape;72;p14"/>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4"/>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4"/>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5" name="Google Shape;75;p14"/>
          <p:cNvCxnSpPr/>
          <p:nvPr/>
        </p:nvCxnSpPr>
        <p:spPr>
          <a:xfrm>
            <a:off x="891268" y="3863750"/>
            <a:ext cx="73668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15"/>
          <p:cNvSpPr txBox="1"/>
          <p:nvPr>
            <p:ph type="title"/>
          </p:nvPr>
        </p:nvSpPr>
        <p:spPr>
          <a:xfrm>
            <a:off x="857250" y="654701"/>
            <a:ext cx="7429500" cy="10206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15"/>
          <p:cNvSpPr txBox="1"/>
          <p:nvPr>
            <p:ph idx="1" type="body"/>
          </p:nvPr>
        </p:nvSpPr>
        <p:spPr>
          <a:xfrm>
            <a:off x="857250" y="987020"/>
            <a:ext cx="7429500" cy="34374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atin typeface="Arial"/>
                <a:ea typeface="Arial"/>
                <a:cs typeface="Arial"/>
                <a:sym typeface="Arial"/>
              </a:defRPr>
            </a:lvl1pPr>
            <a:lvl2pPr indent="-228600" lvl="1" marL="914400" rtl="0" algn="l">
              <a:lnSpc>
                <a:spcPct val="120000"/>
              </a:lnSpc>
              <a:spcBef>
                <a:spcPts val="400"/>
              </a:spcBef>
              <a:spcAft>
                <a:spcPts val="0"/>
              </a:spcAft>
              <a:buClr>
                <a:schemeClr val="lt1"/>
              </a:buClr>
              <a:buSzPts val="1400"/>
              <a:buNone/>
              <a:defRPr/>
            </a:lvl2pPr>
            <a:lvl3pPr indent="-317500" lvl="2" marL="1371600" rtl="0" algn="l">
              <a:lnSpc>
                <a:spcPct val="120000"/>
              </a:lnSpc>
              <a:spcBef>
                <a:spcPts val="400"/>
              </a:spcBef>
              <a:spcAft>
                <a:spcPts val="0"/>
              </a:spcAft>
              <a:buClr>
                <a:schemeClr val="lt1"/>
              </a:buClr>
              <a:buSzPts val="1400"/>
              <a:buChar char="•"/>
              <a:defRPr/>
            </a:lvl3pPr>
            <a:lvl4pPr indent="-228600" lvl="3" marL="1828800" rtl="0" algn="l">
              <a:lnSpc>
                <a:spcPct val="120000"/>
              </a:lnSpc>
              <a:spcBef>
                <a:spcPts val="400"/>
              </a:spcBef>
              <a:spcAft>
                <a:spcPts val="0"/>
              </a:spcAft>
              <a:buClr>
                <a:schemeClr val="lt1"/>
              </a:buClr>
              <a:buSzPts val="1400"/>
              <a:buNone/>
              <a:defRPr/>
            </a:lvl4pPr>
            <a:lvl5pPr indent="-317500" lvl="4" marL="2286000" rtl="0" algn="l">
              <a:lnSpc>
                <a:spcPct val="12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79" name="Google Shape;79;p15"/>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5"/>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5"/>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sp>
        <p:nvSpPr>
          <p:cNvPr id="83" name="Google Shape;83;p16"/>
          <p:cNvSpPr txBox="1"/>
          <p:nvPr>
            <p:ph type="title"/>
          </p:nvPr>
        </p:nvSpPr>
        <p:spPr>
          <a:xfrm>
            <a:off x="857250" y="1200150"/>
            <a:ext cx="2949300" cy="1473600"/>
          </a:xfrm>
          <a:prstGeom prst="rect">
            <a:avLst/>
          </a:prstGeom>
          <a:noFill/>
          <a:ln>
            <a:noFill/>
          </a:ln>
        </p:spPr>
        <p:txBody>
          <a:bodyPr anchorCtr="0" anchor="b" bIns="34275" lIns="68575" spcFirstLastPara="1" rIns="68575" wrap="square" tIns="34275">
            <a:normAutofit/>
          </a:bodyPr>
          <a:lstStyle>
            <a:lvl1pPr lvl="0" rtl="0" algn="l">
              <a:lnSpc>
                <a:spcPct val="110000"/>
              </a:lnSpc>
              <a:spcBef>
                <a:spcPts val="0"/>
              </a:spcBef>
              <a:spcAft>
                <a:spcPts val="0"/>
              </a:spcAft>
              <a:buClr>
                <a:schemeClr val="lt1"/>
              </a:buClr>
              <a:buSzPts val="1800"/>
              <a:buFont typeface="Play"/>
              <a:buNone/>
              <a:defRPr sz="18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6"/>
          <p:cNvSpPr txBox="1"/>
          <p:nvPr>
            <p:ph idx="1" type="body"/>
          </p:nvPr>
        </p:nvSpPr>
        <p:spPr>
          <a:xfrm>
            <a:off x="4220588" y="740569"/>
            <a:ext cx="40662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120000"/>
              </a:lnSpc>
              <a:spcBef>
                <a:spcPts val="800"/>
              </a:spcBef>
              <a:spcAft>
                <a:spcPts val="0"/>
              </a:spcAft>
              <a:buClr>
                <a:schemeClr val="lt1"/>
              </a:buClr>
              <a:buSzPts val="2400"/>
              <a:buChar char="•"/>
              <a:defRPr sz="2400"/>
            </a:lvl1pPr>
            <a:lvl2pPr indent="-228600" lvl="1" marL="914400" rtl="0" algn="l">
              <a:lnSpc>
                <a:spcPct val="120000"/>
              </a:lnSpc>
              <a:spcBef>
                <a:spcPts val="400"/>
              </a:spcBef>
              <a:spcAft>
                <a:spcPts val="0"/>
              </a:spcAft>
              <a:buClr>
                <a:schemeClr val="lt1"/>
              </a:buClr>
              <a:buSzPts val="2100"/>
              <a:buFont typeface="Play"/>
              <a:buNone/>
              <a:defRPr sz="2100"/>
            </a:lvl2pPr>
            <a:lvl3pPr indent="-342900" lvl="2" marL="1371600" rtl="0" algn="l">
              <a:lnSpc>
                <a:spcPct val="120000"/>
              </a:lnSpc>
              <a:spcBef>
                <a:spcPts val="400"/>
              </a:spcBef>
              <a:spcAft>
                <a:spcPts val="0"/>
              </a:spcAft>
              <a:buClr>
                <a:schemeClr val="lt1"/>
              </a:buClr>
              <a:buSzPts val="1800"/>
              <a:buChar char="•"/>
              <a:defRPr sz="1800"/>
            </a:lvl3pPr>
            <a:lvl4pPr indent="-228600" lvl="3" marL="1828800" rtl="0" algn="l">
              <a:lnSpc>
                <a:spcPct val="120000"/>
              </a:lnSpc>
              <a:spcBef>
                <a:spcPts val="400"/>
              </a:spcBef>
              <a:spcAft>
                <a:spcPts val="0"/>
              </a:spcAft>
              <a:buClr>
                <a:schemeClr val="lt1"/>
              </a:buClr>
              <a:buSzPts val="1500"/>
              <a:buFont typeface="Play"/>
              <a:buNone/>
              <a:defRPr sz="1500"/>
            </a:lvl4pPr>
            <a:lvl5pPr indent="-323850" lvl="4" marL="2286000" rtl="0" algn="l">
              <a:lnSpc>
                <a:spcPct val="120000"/>
              </a:lnSpc>
              <a:spcBef>
                <a:spcPts val="400"/>
              </a:spcBef>
              <a:spcAft>
                <a:spcPts val="0"/>
              </a:spcAft>
              <a:buClr>
                <a:schemeClr val="lt1"/>
              </a:buClr>
              <a:buSzPts val="1500"/>
              <a:buChar char="•"/>
              <a:defRPr sz="1500"/>
            </a:lvl5pPr>
            <a:lvl6pPr indent="-323850" lvl="5" marL="2743200" rtl="0" algn="l">
              <a:lnSpc>
                <a:spcPct val="90000"/>
              </a:lnSpc>
              <a:spcBef>
                <a:spcPts val="400"/>
              </a:spcBef>
              <a:spcAft>
                <a:spcPts val="0"/>
              </a:spcAft>
              <a:buClr>
                <a:schemeClr val="lt1"/>
              </a:buClr>
              <a:buSzPts val="1500"/>
              <a:buChar char="•"/>
              <a:defRPr sz="1500"/>
            </a:lvl6pPr>
            <a:lvl7pPr indent="-323850" lvl="6" marL="3200400" rtl="0" algn="l">
              <a:lnSpc>
                <a:spcPct val="90000"/>
              </a:lnSpc>
              <a:spcBef>
                <a:spcPts val="400"/>
              </a:spcBef>
              <a:spcAft>
                <a:spcPts val="0"/>
              </a:spcAft>
              <a:buClr>
                <a:schemeClr val="lt1"/>
              </a:buClr>
              <a:buSzPts val="1500"/>
              <a:buChar char="•"/>
              <a:defRPr sz="1500"/>
            </a:lvl7pPr>
            <a:lvl8pPr indent="-323850" lvl="7" marL="3657600" rtl="0" algn="l">
              <a:lnSpc>
                <a:spcPct val="90000"/>
              </a:lnSpc>
              <a:spcBef>
                <a:spcPts val="400"/>
              </a:spcBef>
              <a:spcAft>
                <a:spcPts val="0"/>
              </a:spcAft>
              <a:buClr>
                <a:schemeClr val="lt1"/>
              </a:buClr>
              <a:buSzPts val="1500"/>
              <a:buChar char="•"/>
              <a:defRPr sz="1500"/>
            </a:lvl8pPr>
            <a:lvl9pPr indent="-323850" lvl="8" marL="4114800" rtl="0" algn="l">
              <a:lnSpc>
                <a:spcPct val="90000"/>
              </a:lnSpc>
              <a:spcBef>
                <a:spcPts val="400"/>
              </a:spcBef>
              <a:spcAft>
                <a:spcPts val="0"/>
              </a:spcAft>
              <a:buClr>
                <a:schemeClr val="lt1"/>
              </a:buClr>
              <a:buSzPts val="1500"/>
              <a:buChar char="•"/>
              <a:defRPr sz="1500"/>
            </a:lvl9pPr>
          </a:lstStyle>
          <a:p/>
        </p:txBody>
      </p:sp>
      <p:sp>
        <p:nvSpPr>
          <p:cNvPr id="85" name="Google Shape;85;p16"/>
          <p:cNvSpPr txBox="1"/>
          <p:nvPr>
            <p:ph idx="2" type="body"/>
          </p:nvPr>
        </p:nvSpPr>
        <p:spPr>
          <a:xfrm>
            <a:off x="857250" y="2746848"/>
            <a:ext cx="2949300" cy="1654800"/>
          </a:xfrm>
          <a:prstGeom prst="rect">
            <a:avLst/>
          </a:prstGeom>
          <a:noFill/>
          <a:ln>
            <a:noFill/>
          </a:ln>
        </p:spPr>
        <p:txBody>
          <a:bodyPr anchorCtr="0" anchor="t" bIns="34275" lIns="68575" spcFirstLastPara="1" rIns="68575" wrap="square" tIns="34275">
            <a:normAutofit/>
          </a:bodyPr>
          <a:lstStyle>
            <a:lvl1pPr indent="-228600" lvl="0" marL="457200" rtl="0" algn="l">
              <a:lnSpc>
                <a:spcPct val="120000"/>
              </a:lnSpc>
              <a:spcBef>
                <a:spcPts val="800"/>
              </a:spcBef>
              <a:spcAft>
                <a:spcPts val="0"/>
              </a:spcAft>
              <a:buClr>
                <a:schemeClr val="lt1"/>
              </a:buClr>
              <a:buSzPts val="1200"/>
              <a:buNone/>
              <a:defRPr i="1" sz="1200"/>
            </a:lvl1pPr>
            <a:lvl2pPr indent="-228600" lvl="1" marL="914400" rtl="0" algn="l">
              <a:lnSpc>
                <a:spcPct val="120000"/>
              </a:lnSpc>
              <a:spcBef>
                <a:spcPts val="400"/>
              </a:spcBef>
              <a:spcAft>
                <a:spcPts val="0"/>
              </a:spcAft>
              <a:buClr>
                <a:schemeClr val="lt1"/>
              </a:buClr>
              <a:buSzPts val="1100"/>
              <a:buFont typeface="Play"/>
              <a:buNone/>
              <a:defRPr sz="1100"/>
            </a:lvl2pPr>
            <a:lvl3pPr indent="-228600" lvl="2" marL="1371600" rtl="0" algn="l">
              <a:lnSpc>
                <a:spcPct val="120000"/>
              </a:lnSpc>
              <a:spcBef>
                <a:spcPts val="400"/>
              </a:spcBef>
              <a:spcAft>
                <a:spcPts val="0"/>
              </a:spcAft>
              <a:buClr>
                <a:schemeClr val="lt1"/>
              </a:buClr>
              <a:buSzPts val="900"/>
              <a:buNone/>
              <a:defRPr sz="900"/>
            </a:lvl3pPr>
            <a:lvl4pPr indent="-228600" lvl="3" marL="1828800" rtl="0" algn="l">
              <a:lnSpc>
                <a:spcPct val="120000"/>
              </a:lnSpc>
              <a:spcBef>
                <a:spcPts val="400"/>
              </a:spcBef>
              <a:spcAft>
                <a:spcPts val="0"/>
              </a:spcAft>
              <a:buClr>
                <a:schemeClr val="lt1"/>
              </a:buClr>
              <a:buSzPts val="800"/>
              <a:buFont typeface="Play"/>
              <a:buNone/>
              <a:defRPr sz="800"/>
            </a:lvl4pPr>
            <a:lvl5pPr indent="-228600" lvl="4" marL="2286000" rtl="0" algn="l">
              <a:lnSpc>
                <a:spcPct val="12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86" name="Google Shape;86;p16"/>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6"/>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6"/>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7"/>
          <p:cNvSpPr txBox="1"/>
          <p:nvPr>
            <p:ph type="title"/>
          </p:nvPr>
        </p:nvSpPr>
        <p:spPr>
          <a:xfrm>
            <a:off x="857250" y="1282303"/>
            <a:ext cx="6390600" cy="2139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3600"/>
              <a:buFont typeface="Play"/>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1" name="Google Shape;91;p17"/>
          <p:cNvSpPr txBox="1"/>
          <p:nvPr>
            <p:ph idx="1" type="body"/>
          </p:nvPr>
        </p:nvSpPr>
        <p:spPr>
          <a:xfrm>
            <a:off x="857250" y="3442100"/>
            <a:ext cx="6390600" cy="609900"/>
          </a:xfrm>
          <a:prstGeom prst="rect">
            <a:avLst/>
          </a:prstGeom>
          <a:noFill/>
          <a:ln>
            <a:noFill/>
          </a:ln>
        </p:spPr>
        <p:txBody>
          <a:bodyPr anchorCtr="0" anchor="t" bIns="34275" lIns="68575" spcFirstLastPara="1" rIns="68575" wrap="square" tIns="34275">
            <a:normAutofit/>
          </a:bodyPr>
          <a:lstStyle>
            <a:lvl1pPr indent="-228600" lvl="0" marL="457200" rtl="0" algn="l">
              <a:lnSpc>
                <a:spcPct val="120000"/>
              </a:lnSpc>
              <a:spcBef>
                <a:spcPts val="800"/>
              </a:spcBef>
              <a:spcAft>
                <a:spcPts val="0"/>
              </a:spcAft>
              <a:buClr>
                <a:schemeClr val="lt1"/>
              </a:buClr>
              <a:buSzPts val="1400"/>
              <a:buNone/>
              <a:defRPr sz="1400">
                <a:solidFill>
                  <a:schemeClr val="lt1"/>
                </a:solidFill>
              </a:defRPr>
            </a:lvl1pPr>
            <a:lvl2pPr indent="-228600" lvl="1" marL="914400" rtl="0" algn="l">
              <a:lnSpc>
                <a:spcPct val="120000"/>
              </a:lnSpc>
              <a:spcBef>
                <a:spcPts val="400"/>
              </a:spcBef>
              <a:spcAft>
                <a:spcPts val="0"/>
              </a:spcAft>
              <a:buClr>
                <a:schemeClr val="lt1"/>
              </a:buClr>
              <a:buSzPts val="1500"/>
              <a:buFont typeface="Play"/>
              <a:buNone/>
              <a:defRPr sz="1500">
                <a:solidFill>
                  <a:schemeClr val="lt1"/>
                </a:solidFill>
              </a:defRPr>
            </a:lvl2pPr>
            <a:lvl3pPr indent="-228600" lvl="2" marL="1371600" rtl="0" algn="l">
              <a:lnSpc>
                <a:spcPct val="120000"/>
              </a:lnSpc>
              <a:spcBef>
                <a:spcPts val="400"/>
              </a:spcBef>
              <a:spcAft>
                <a:spcPts val="0"/>
              </a:spcAft>
              <a:buClr>
                <a:schemeClr val="lt1"/>
              </a:buClr>
              <a:buSzPts val="1400"/>
              <a:buNone/>
              <a:defRPr sz="1400">
                <a:solidFill>
                  <a:schemeClr val="lt1"/>
                </a:solidFill>
              </a:defRPr>
            </a:lvl3pPr>
            <a:lvl4pPr indent="-228600" lvl="3" marL="1828800" rtl="0" algn="l">
              <a:lnSpc>
                <a:spcPct val="120000"/>
              </a:lnSpc>
              <a:spcBef>
                <a:spcPts val="400"/>
              </a:spcBef>
              <a:spcAft>
                <a:spcPts val="0"/>
              </a:spcAft>
              <a:buClr>
                <a:schemeClr val="lt1"/>
              </a:buClr>
              <a:buSzPts val="1200"/>
              <a:buFont typeface="Play"/>
              <a:buNone/>
              <a:defRPr sz="1200">
                <a:solidFill>
                  <a:schemeClr val="lt1"/>
                </a:solidFill>
              </a:defRPr>
            </a:lvl4pPr>
            <a:lvl5pPr indent="-228600" lvl="4" marL="2286000" rtl="0" algn="l">
              <a:lnSpc>
                <a:spcPct val="120000"/>
              </a:lnSpc>
              <a:spcBef>
                <a:spcPts val="400"/>
              </a:spcBef>
              <a:spcAft>
                <a:spcPts val="0"/>
              </a:spcAft>
              <a:buClr>
                <a:schemeClr val="lt1"/>
              </a:buClr>
              <a:buSzPts val="1200"/>
              <a:buNone/>
              <a:defRPr sz="1200">
                <a:solidFill>
                  <a:schemeClr val="lt1"/>
                </a:solidFill>
              </a:defRPr>
            </a:lvl5pPr>
            <a:lvl6pPr indent="-228600" lvl="5" marL="2743200" rtl="0" algn="l">
              <a:lnSpc>
                <a:spcPct val="90000"/>
              </a:lnSpc>
              <a:spcBef>
                <a:spcPts val="400"/>
              </a:spcBef>
              <a:spcAft>
                <a:spcPts val="0"/>
              </a:spcAft>
              <a:buClr>
                <a:schemeClr val="lt1"/>
              </a:buClr>
              <a:buSzPts val="1200"/>
              <a:buNone/>
              <a:defRPr sz="1200">
                <a:solidFill>
                  <a:schemeClr val="lt1"/>
                </a:solidFill>
              </a:defRPr>
            </a:lvl6pPr>
            <a:lvl7pPr indent="-228600" lvl="6" marL="3200400" rtl="0" algn="l">
              <a:lnSpc>
                <a:spcPct val="90000"/>
              </a:lnSpc>
              <a:spcBef>
                <a:spcPts val="400"/>
              </a:spcBef>
              <a:spcAft>
                <a:spcPts val="0"/>
              </a:spcAft>
              <a:buClr>
                <a:schemeClr val="lt1"/>
              </a:buClr>
              <a:buSzPts val="1200"/>
              <a:buNone/>
              <a:defRPr sz="1200">
                <a:solidFill>
                  <a:schemeClr val="lt1"/>
                </a:solidFill>
              </a:defRPr>
            </a:lvl7pPr>
            <a:lvl8pPr indent="-228600" lvl="7" marL="3657600" rtl="0" algn="l">
              <a:lnSpc>
                <a:spcPct val="90000"/>
              </a:lnSpc>
              <a:spcBef>
                <a:spcPts val="400"/>
              </a:spcBef>
              <a:spcAft>
                <a:spcPts val="0"/>
              </a:spcAft>
              <a:buClr>
                <a:schemeClr val="lt1"/>
              </a:buClr>
              <a:buSzPts val="1200"/>
              <a:buNone/>
              <a:defRPr sz="1200">
                <a:solidFill>
                  <a:schemeClr val="lt1"/>
                </a:solidFill>
              </a:defRPr>
            </a:lvl8pPr>
            <a:lvl9pPr indent="-228600" lvl="8" marL="4114800" rtl="0" algn="l">
              <a:lnSpc>
                <a:spcPct val="90000"/>
              </a:lnSpc>
              <a:spcBef>
                <a:spcPts val="400"/>
              </a:spcBef>
              <a:spcAft>
                <a:spcPts val="0"/>
              </a:spcAft>
              <a:buClr>
                <a:schemeClr val="lt1"/>
              </a:buClr>
              <a:buSzPts val="1200"/>
              <a:buNone/>
              <a:defRPr sz="1200">
                <a:solidFill>
                  <a:schemeClr val="lt1"/>
                </a:solidFill>
              </a:defRPr>
            </a:lvl9pPr>
          </a:lstStyle>
          <a:p/>
        </p:txBody>
      </p:sp>
      <p:sp>
        <p:nvSpPr>
          <p:cNvPr id="92" name="Google Shape;92;p17"/>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7"/>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7"/>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18"/>
          <p:cNvSpPr txBox="1"/>
          <p:nvPr>
            <p:ph type="title"/>
          </p:nvPr>
        </p:nvSpPr>
        <p:spPr>
          <a:xfrm>
            <a:off x="857250" y="654701"/>
            <a:ext cx="7429500" cy="10206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 name="Google Shape;97;p18"/>
          <p:cNvSpPr txBox="1"/>
          <p:nvPr>
            <p:ph idx="1" type="body"/>
          </p:nvPr>
        </p:nvSpPr>
        <p:spPr>
          <a:xfrm>
            <a:off x="857250" y="1754626"/>
            <a:ext cx="3599100" cy="26628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228600" lvl="1" marL="914400" rtl="0" algn="l">
              <a:lnSpc>
                <a:spcPct val="120000"/>
              </a:lnSpc>
              <a:spcBef>
                <a:spcPts val="400"/>
              </a:spcBef>
              <a:spcAft>
                <a:spcPts val="0"/>
              </a:spcAft>
              <a:buClr>
                <a:schemeClr val="lt1"/>
              </a:buClr>
              <a:buSzPts val="1400"/>
              <a:buNone/>
              <a:defRPr/>
            </a:lvl2pPr>
            <a:lvl3pPr indent="-317500" lvl="2" marL="1371600" rtl="0" algn="l">
              <a:lnSpc>
                <a:spcPct val="120000"/>
              </a:lnSpc>
              <a:spcBef>
                <a:spcPts val="400"/>
              </a:spcBef>
              <a:spcAft>
                <a:spcPts val="0"/>
              </a:spcAft>
              <a:buClr>
                <a:schemeClr val="lt1"/>
              </a:buClr>
              <a:buSzPts val="1400"/>
              <a:buChar char="•"/>
              <a:defRPr/>
            </a:lvl3pPr>
            <a:lvl4pPr indent="-228600" lvl="3" marL="1828800" rtl="0" algn="l">
              <a:lnSpc>
                <a:spcPct val="120000"/>
              </a:lnSpc>
              <a:spcBef>
                <a:spcPts val="400"/>
              </a:spcBef>
              <a:spcAft>
                <a:spcPts val="0"/>
              </a:spcAft>
              <a:buClr>
                <a:schemeClr val="lt1"/>
              </a:buClr>
              <a:buSzPts val="1400"/>
              <a:buNone/>
              <a:defRPr/>
            </a:lvl4pPr>
            <a:lvl5pPr indent="-317500" lvl="4" marL="2286000" rtl="0" algn="l">
              <a:lnSpc>
                <a:spcPct val="12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98" name="Google Shape;98;p18"/>
          <p:cNvSpPr txBox="1"/>
          <p:nvPr>
            <p:ph idx="2" type="body"/>
          </p:nvPr>
        </p:nvSpPr>
        <p:spPr>
          <a:xfrm>
            <a:off x="4687515" y="1754626"/>
            <a:ext cx="3599100" cy="26628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228600" lvl="1" marL="914400" rtl="0" algn="l">
              <a:lnSpc>
                <a:spcPct val="120000"/>
              </a:lnSpc>
              <a:spcBef>
                <a:spcPts val="400"/>
              </a:spcBef>
              <a:spcAft>
                <a:spcPts val="0"/>
              </a:spcAft>
              <a:buClr>
                <a:schemeClr val="lt1"/>
              </a:buClr>
              <a:buSzPts val="1400"/>
              <a:buNone/>
              <a:defRPr/>
            </a:lvl2pPr>
            <a:lvl3pPr indent="-317500" lvl="2" marL="1371600" rtl="0" algn="l">
              <a:lnSpc>
                <a:spcPct val="120000"/>
              </a:lnSpc>
              <a:spcBef>
                <a:spcPts val="400"/>
              </a:spcBef>
              <a:spcAft>
                <a:spcPts val="0"/>
              </a:spcAft>
              <a:buClr>
                <a:schemeClr val="lt1"/>
              </a:buClr>
              <a:buSzPts val="1400"/>
              <a:buChar char="•"/>
              <a:defRPr/>
            </a:lvl3pPr>
            <a:lvl4pPr indent="-228600" lvl="3" marL="1828800" rtl="0" algn="l">
              <a:lnSpc>
                <a:spcPct val="120000"/>
              </a:lnSpc>
              <a:spcBef>
                <a:spcPts val="400"/>
              </a:spcBef>
              <a:spcAft>
                <a:spcPts val="0"/>
              </a:spcAft>
              <a:buClr>
                <a:schemeClr val="lt1"/>
              </a:buClr>
              <a:buSzPts val="1400"/>
              <a:buNone/>
              <a:defRPr/>
            </a:lvl4pPr>
            <a:lvl5pPr indent="-317500" lvl="4" marL="2286000" rtl="0" algn="l">
              <a:lnSpc>
                <a:spcPct val="12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99" name="Google Shape;99;p18"/>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8"/>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8"/>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p19"/>
          <p:cNvSpPr txBox="1"/>
          <p:nvPr>
            <p:ph type="title"/>
          </p:nvPr>
        </p:nvSpPr>
        <p:spPr>
          <a:xfrm>
            <a:off x="857250" y="849954"/>
            <a:ext cx="7429500" cy="6348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19"/>
          <p:cNvSpPr txBox="1"/>
          <p:nvPr>
            <p:ph idx="1" type="body"/>
          </p:nvPr>
        </p:nvSpPr>
        <p:spPr>
          <a:xfrm>
            <a:off x="857249" y="1550345"/>
            <a:ext cx="3599100" cy="532500"/>
          </a:xfrm>
          <a:prstGeom prst="rect">
            <a:avLst/>
          </a:prstGeom>
          <a:noFill/>
          <a:ln>
            <a:noFill/>
          </a:ln>
        </p:spPr>
        <p:txBody>
          <a:bodyPr anchorCtr="0" anchor="b" bIns="34275" lIns="68575" spcFirstLastPara="1" rIns="68575" wrap="square" tIns="34275">
            <a:normAutofit/>
          </a:bodyPr>
          <a:lstStyle>
            <a:lvl1pPr indent="-228600" lvl="0" marL="457200" rtl="0" algn="l">
              <a:lnSpc>
                <a:spcPct val="120000"/>
              </a:lnSpc>
              <a:spcBef>
                <a:spcPts val="800"/>
              </a:spcBef>
              <a:spcAft>
                <a:spcPts val="0"/>
              </a:spcAft>
              <a:buClr>
                <a:schemeClr val="lt1"/>
              </a:buClr>
              <a:buSzPts val="1500"/>
              <a:buNone/>
              <a:defRPr b="0" sz="1500" cap="none"/>
            </a:lvl1pPr>
            <a:lvl2pPr indent="-228600" lvl="1" marL="914400" rtl="0" algn="l">
              <a:lnSpc>
                <a:spcPct val="120000"/>
              </a:lnSpc>
              <a:spcBef>
                <a:spcPts val="400"/>
              </a:spcBef>
              <a:spcAft>
                <a:spcPts val="0"/>
              </a:spcAft>
              <a:buClr>
                <a:schemeClr val="lt1"/>
              </a:buClr>
              <a:buSzPts val="1500"/>
              <a:buFont typeface="Play"/>
              <a:buNone/>
              <a:defRPr b="1" sz="1500"/>
            </a:lvl2pPr>
            <a:lvl3pPr indent="-228600" lvl="2" marL="1371600" rtl="0" algn="l">
              <a:lnSpc>
                <a:spcPct val="120000"/>
              </a:lnSpc>
              <a:spcBef>
                <a:spcPts val="400"/>
              </a:spcBef>
              <a:spcAft>
                <a:spcPts val="0"/>
              </a:spcAft>
              <a:buClr>
                <a:schemeClr val="lt1"/>
              </a:buClr>
              <a:buSzPts val="1400"/>
              <a:buNone/>
              <a:defRPr b="1" sz="1400"/>
            </a:lvl3pPr>
            <a:lvl4pPr indent="-228600" lvl="3" marL="1828800" rtl="0" algn="l">
              <a:lnSpc>
                <a:spcPct val="120000"/>
              </a:lnSpc>
              <a:spcBef>
                <a:spcPts val="400"/>
              </a:spcBef>
              <a:spcAft>
                <a:spcPts val="0"/>
              </a:spcAft>
              <a:buClr>
                <a:schemeClr val="lt1"/>
              </a:buClr>
              <a:buSzPts val="1200"/>
              <a:buFont typeface="Play"/>
              <a:buNone/>
              <a:defRPr b="1" sz="1200"/>
            </a:lvl4pPr>
            <a:lvl5pPr indent="-228600" lvl="4" marL="2286000" rtl="0" algn="l">
              <a:lnSpc>
                <a:spcPct val="12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05" name="Google Shape;105;p19"/>
          <p:cNvSpPr txBox="1"/>
          <p:nvPr>
            <p:ph idx="2" type="body"/>
          </p:nvPr>
        </p:nvSpPr>
        <p:spPr>
          <a:xfrm>
            <a:off x="857251" y="2148596"/>
            <a:ext cx="3599100" cy="22689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228600" lvl="1" marL="914400" rtl="0" algn="l">
              <a:lnSpc>
                <a:spcPct val="120000"/>
              </a:lnSpc>
              <a:spcBef>
                <a:spcPts val="400"/>
              </a:spcBef>
              <a:spcAft>
                <a:spcPts val="0"/>
              </a:spcAft>
              <a:buClr>
                <a:schemeClr val="lt1"/>
              </a:buClr>
              <a:buSzPts val="1400"/>
              <a:buNone/>
              <a:defRPr/>
            </a:lvl2pPr>
            <a:lvl3pPr indent="-317500" lvl="2" marL="1371600" rtl="0" algn="l">
              <a:lnSpc>
                <a:spcPct val="120000"/>
              </a:lnSpc>
              <a:spcBef>
                <a:spcPts val="400"/>
              </a:spcBef>
              <a:spcAft>
                <a:spcPts val="0"/>
              </a:spcAft>
              <a:buClr>
                <a:schemeClr val="lt1"/>
              </a:buClr>
              <a:buSzPts val="1400"/>
              <a:buChar char="•"/>
              <a:defRPr/>
            </a:lvl3pPr>
            <a:lvl4pPr indent="-228600" lvl="3" marL="1828800" rtl="0" algn="l">
              <a:lnSpc>
                <a:spcPct val="120000"/>
              </a:lnSpc>
              <a:spcBef>
                <a:spcPts val="400"/>
              </a:spcBef>
              <a:spcAft>
                <a:spcPts val="0"/>
              </a:spcAft>
              <a:buClr>
                <a:schemeClr val="lt1"/>
              </a:buClr>
              <a:buSzPts val="1400"/>
              <a:buNone/>
              <a:defRPr/>
            </a:lvl4pPr>
            <a:lvl5pPr indent="-317500" lvl="4" marL="2286000" rtl="0" algn="l">
              <a:lnSpc>
                <a:spcPct val="12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06" name="Google Shape;106;p19"/>
          <p:cNvSpPr txBox="1"/>
          <p:nvPr>
            <p:ph idx="3" type="body"/>
          </p:nvPr>
        </p:nvSpPr>
        <p:spPr>
          <a:xfrm>
            <a:off x="4687513" y="1550345"/>
            <a:ext cx="3599100" cy="532500"/>
          </a:xfrm>
          <a:prstGeom prst="rect">
            <a:avLst/>
          </a:prstGeom>
          <a:noFill/>
          <a:ln>
            <a:noFill/>
          </a:ln>
        </p:spPr>
        <p:txBody>
          <a:bodyPr anchorCtr="0" anchor="b" bIns="34275" lIns="68575" spcFirstLastPara="1" rIns="68575" wrap="square" tIns="34275">
            <a:normAutofit/>
          </a:bodyPr>
          <a:lstStyle>
            <a:lvl1pPr indent="-228600" lvl="0" marL="457200" rtl="0" algn="l">
              <a:lnSpc>
                <a:spcPct val="120000"/>
              </a:lnSpc>
              <a:spcBef>
                <a:spcPts val="800"/>
              </a:spcBef>
              <a:spcAft>
                <a:spcPts val="0"/>
              </a:spcAft>
              <a:buClr>
                <a:schemeClr val="lt1"/>
              </a:buClr>
              <a:buSzPts val="1500"/>
              <a:buNone/>
              <a:defRPr b="0" sz="1500" cap="none"/>
            </a:lvl1pPr>
            <a:lvl2pPr indent="-228600" lvl="1" marL="914400" rtl="0" algn="l">
              <a:lnSpc>
                <a:spcPct val="120000"/>
              </a:lnSpc>
              <a:spcBef>
                <a:spcPts val="400"/>
              </a:spcBef>
              <a:spcAft>
                <a:spcPts val="0"/>
              </a:spcAft>
              <a:buClr>
                <a:schemeClr val="lt1"/>
              </a:buClr>
              <a:buSzPts val="1500"/>
              <a:buFont typeface="Play"/>
              <a:buNone/>
              <a:defRPr b="1" sz="1500"/>
            </a:lvl2pPr>
            <a:lvl3pPr indent="-228600" lvl="2" marL="1371600" rtl="0" algn="l">
              <a:lnSpc>
                <a:spcPct val="120000"/>
              </a:lnSpc>
              <a:spcBef>
                <a:spcPts val="400"/>
              </a:spcBef>
              <a:spcAft>
                <a:spcPts val="0"/>
              </a:spcAft>
              <a:buClr>
                <a:schemeClr val="lt1"/>
              </a:buClr>
              <a:buSzPts val="1400"/>
              <a:buNone/>
              <a:defRPr b="1" sz="1400"/>
            </a:lvl3pPr>
            <a:lvl4pPr indent="-228600" lvl="3" marL="1828800" rtl="0" algn="l">
              <a:lnSpc>
                <a:spcPct val="120000"/>
              </a:lnSpc>
              <a:spcBef>
                <a:spcPts val="400"/>
              </a:spcBef>
              <a:spcAft>
                <a:spcPts val="0"/>
              </a:spcAft>
              <a:buClr>
                <a:schemeClr val="lt1"/>
              </a:buClr>
              <a:buSzPts val="1200"/>
              <a:buFont typeface="Play"/>
              <a:buNone/>
              <a:defRPr b="1" sz="1200"/>
            </a:lvl4pPr>
            <a:lvl5pPr indent="-228600" lvl="4" marL="2286000" rtl="0" algn="l">
              <a:lnSpc>
                <a:spcPct val="120000"/>
              </a:lnSpc>
              <a:spcBef>
                <a:spcPts val="400"/>
              </a:spcBef>
              <a:spcAft>
                <a:spcPts val="0"/>
              </a:spcAft>
              <a:buClr>
                <a:schemeClr val="lt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107" name="Google Shape;107;p19"/>
          <p:cNvSpPr txBox="1"/>
          <p:nvPr>
            <p:ph idx="4" type="body"/>
          </p:nvPr>
        </p:nvSpPr>
        <p:spPr>
          <a:xfrm>
            <a:off x="4687514" y="2148596"/>
            <a:ext cx="3599100" cy="22689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228600" lvl="1" marL="914400" rtl="0" algn="l">
              <a:lnSpc>
                <a:spcPct val="120000"/>
              </a:lnSpc>
              <a:spcBef>
                <a:spcPts val="400"/>
              </a:spcBef>
              <a:spcAft>
                <a:spcPts val="0"/>
              </a:spcAft>
              <a:buClr>
                <a:schemeClr val="lt1"/>
              </a:buClr>
              <a:buSzPts val="1400"/>
              <a:buNone/>
              <a:defRPr/>
            </a:lvl2pPr>
            <a:lvl3pPr indent="-317500" lvl="2" marL="1371600" rtl="0" algn="l">
              <a:lnSpc>
                <a:spcPct val="120000"/>
              </a:lnSpc>
              <a:spcBef>
                <a:spcPts val="400"/>
              </a:spcBef>
              <a:spcAft>
                <a:spcPts val="0"/>
              </a:spcAft>
              <a:buClr>
                <a:schemeClr val="lt1"/>
              </a:buClr>
              <a:buSzPts val="1400"/>
              <a:buChar char="•"/>
              <a:defRPr/>
            </a:lvl3pPr>
            <a:lvl4pPr indent="-228600" lvl="3" marL="1828800" rtl="0" algn="l">
              <a:lnSpc>
                <a:spcPct val="120000"/>
              </a:lnSpc>
              <a:spcBef>
                <a:spcPts val="400"/>
              </a:spcBef>
              <a:spcAft>
                <a:spcPts val="0"/>
              </a:spcAft>
              <a:buClr>
                <a:schemeClr val="lt1"/>
              </a:buClr>
              <a:buSzPts val="1400"/>
              <a:buNone/>
              <a:defRPr/>
            </a:lvl4pPr>
            <a:lvl5pPr indent="-317500" lvl="4" marL="2286000" rtl="0" algn="l">
              <a:lnSpc>
                <a:spcPct val="12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08" name="Google Shape;108;p19"/>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19"/>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9"/>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20"/>
          <p:cNvSpPr txBox="1"/>
          <p:nvPr>
            <p:ph type="title"/>
          </p:nvPr>
        </p:nvSpPr>
        <p:spPr>
          <a:xfrm>
            <a:off x="1514475" y="991961"/>
            <a:ext cx="6131400" cy="3159600"/>
          </a:xfrm>
          <a:prstGeom prst="rect">
            <a:avLst/>
          </a:prstGeom>
          <a:noFill/>
          <a:ln>
            <a:noFill/>
          </a:ln>
        </p:spPr>
        <p:txBody>
          <a:bodyPr anchorCtr="0" anchor="ctr" bIns="34275" lIns="68575" spcFirstLastPara="1" rIns="68575" wrap="square" tIns="34275">
            <a:normAutofit/>
          </a:bodyPr>
          <a:lstStyle>
            <a:lvl1pPr lvl="0" rtl="0" algn="ctr">
              <a:lnSpc>
                <a:spcPct val="100000"/>
              </a:lnSpc>
              <a:spcBef>
                <a:spcPts val="0"/>
              </a:spcBef>
              <a:spcAft>
                <a:spcPts val="0"/>
              </a:spcAft>
              <a:buClr>
                <a:schemeClr val="lt1"/>
              </a:buClr>
              <a:buSzPts val="3000"/>
              <a:buFont typeface="Play"/>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3" name="Google Shape;113;p20"/>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0"/>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20"/>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6" name="Shape 116"/>
        <p:cNvGrpSpPr/>
        <p:nvPr/>
      </p:nvGrpSpPr>
      <p:grpSpPr>
        <a:xfrm>
          <a:off x="0" y="0"/>
          <a:ext cx="0" cy="0"/>
          <a:chOff x="0" y="0"/>
          <a:chExt cx="0" cy="0"/>
        </a:xfrm>
      </p:grpSpPr>
      <p:sp>
        <p:nvSpPr>
          <p:cNvPr id="117" name="Google Shape;117;p21"/>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1"/>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1"/>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0" name="Shape 120"/>
        <p:cNvGrpSpPr/>
        <p:nvPr/>
      </p:nvGrpSpPr>
      <p:grpSpPr>
        <a:xfrm>
          <a:off x="0" y="0"/>
          <a:ext cx="0" cy="0"/>
          <a:chOff x="0" y="0"/>
          <a:chExt cx="0" cy="0"/>
        </a:xfrm>
      </p:grpSpPr>
      <p:sp>
        <p:nvSpPr>
          <p:cNvPr id="121" name="Google Shape;121;p22"/>
          <p:cNvSpPr/>
          <p:nvPr>
            <p:ph idx="2" type="pic"/>
          </p:nvPr>
        </p:nvSpPr>
        <p:spPr>
          <a:xfrm>
            <a:off x="4135211" y="740569"/>
            <a:ext cx="4151400" cy="3655200"/>
          </a:xfrm>
          <a:prstGeom prst="rect">
            <a:avLst/>
          </a:prstGeom>
          <a:noFill/>
          <a:ln>
            <a:noFill/>
          </a:ln>
        </p:spPr>
      </p:sp>
      <p:sp>
        <p:nvSpPr>
          <p:cNvPr id="122" name="Google Shape;122;p22"/>
          <p:cNvSpPr txBox="1"/>
          <p:nvPr>
            <p:ph idx="1" type="body"/>
          </p:nvPr>
        </p:nvSpPr>
        <p:spPr>
          <a:xfrm>
            <a:off x="857250" y="2743201"/>
            <a:ext cx="2949300" cy="1658400"/>
          </a:xfrm>
          <a:prstGeom prst="rect">
            <a:avLst/>
          </a:prstGeom>
          <a:noFill/>
          <a:ln>
            <a:noFill/>
          </a:ln>
        </p:spPr>
        <p:txBody>
          <a:bodyPr anchorCtr="0" anchor="t" bIns="34275" lIns="68575" spcFirstLastPara="1" rIns="68575" wrap="square" tIns="34275">
            <a:normAutofit/>
          </a:bodyPr>
          <a:lstStyle>
            <a:lvl1pPr indent="-228600" lvl="0" marL="457200" rtl="0" algn="l">
              <a:lnSpc>
                <a:spcPct val="120000"/>
              </a:lnSpc>
              <a:spcBef>
                <a:spcPts val="800"/>
              </a:spcBef>
              <a:spcAft>
                <a:spcPts val="0"/>
              </a:spcAft>
              <a:buClr>
                <a:schemeClr val="lt1"/>
              </a:buClr>
              <a:buSzPts val="1200"/>
              <a:buNone/>
              <a:defRPr i="1" sz="1200"/>
            </a:lvl1pPr>
            <a:lvl2pPr indent="-228600" lvl="1" marL="914400" rtl="0" algn="l">
              <a:lnSpc>
                <a:spcPct val="120000"/>
              </a:lnSpc>
              <a:spcBef>
                <a:spcPts val="400"/>
              </a:spcBef>
              <a:spcAft>
                <a:spcPts val="0"/>
              </a:spcAft>
              <a:buClr>
                <a:schemeClr val="lt1"/>
              </a:buClr>
              <a:buSzPts val="1100"/>
              <a:buFont typeface="Play"/>
              <a:buNone/>
              <a:defRPr sz="1100"/>
            </a:lvl2pPr>
            <a:lvl3pPr indent="-228600" lvl="2" marL="1371600" rtl="0" algn="l">
              <a:lnSpc>
                <a:spcPct val="120000"/>
              </a:lnSpc>
              <a:spcBef>
                <a:spcPts val="400"/>
              </a:spcBef>
              <a:spcAft>
                <a:spcPts val="0"/>
              </a:spcAft>
              <a:buClr>
                <a:schemeClr val="lt1"/>
              </a:buClr>
              <a:buSzPts val="900"/>
              <a:buNone/>
              <a:defRPr sz="900"/>
            </a:lvl3pPr>
            <a:lvl4pPr indent="-228600" lvl="3" marL="1828800" rtl="0" algn="l">
              <a:lnSpc>
                <a:spcPct val="120000"/>
              </a:lnSpc>
              <a:spcBef>
                <a:spcPts val="400"/>
              </a:spcBef>
              <a:spcAft>
                <a:spcPts val="0"/>
              </a:spcAft>
              <a:buClr>
                <a:schemeClr val="lt1"/>
              </a:buClr>
              <a:buSzPts val="800"/>
              <a:buFont typeface="Play"/>
              <a:buNone/>
              <a:defRPr sz="800"/>
            </a:lvl4pPr>
            <a:lvl5pPr indent="-228600" lvl="4" marL="2286000" rtl="0" algn="l">
              <a:lnSpc>
                <a:spcPct val="120000"/>
              </a:lnSpc>
              <a:spcBef>
                <a:spcPts val="400"/>
              </a:spcBef>
              <a:spcAft>
                <a:spcPts val="0"/>
              </a:spcAft>
              <a:buClr>
                <a:schemeClr val="lt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23" name="Google Shape;123;p22"/>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2"/>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2"/>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857250" y="1200151"/>
            <a:ext cx="2949300" cy="1469700"/>
          </a:xfrm>
          <a:prstGeom prst="rect">
            <a:avLst/>
          </a:prstGeom>
          <a:noFill/>
          <a:ln>
            <a:noFill/>
          </a:ln>
        </p:spPr>
        <p:txBody>
          <a:bodyPr anchorCtr="0" anchor="b" bIns="34275" lIns="68575" spcFirstLastPara="1" rIns="68575" wrap="square" tIns="34275">
            <a:normAutofit/>
          </a:bodyPr>
          <a:lstStyle>
            <a:lvl1pPr lvl="0" rtl="0" algn="l">
              <a:lnSpc>
                <a:spcPct val="110000"/>
              </a:lnSpc>
              <a:spcBef>
                <a:spcPts val="0"/>
              </a:spcBef>
              <a:spcAft>
                <a:spcPts val="0"/>
              </a:spcAft>
              <a:buClr>
                <a:schemeClr val="lt1"/>
              </a:buClr>
              <a:buSzPts val="1800"/>
              <a:buFont typeface="Play"/>
              <a:buNone/>
              <a:defRPr sz="1800" cap="none"/>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3"/>
          <p:cNvSpPr txBox="1"/>
          <p:nvPr>
            <p:ph type="title"/>
          </p:nvPr>
        </p:nvSpPr>
        <p:spPr>
          <a:xfrm>
            <a:off x="857250" y="654701"/>
            <a:ext cx="7429500" cy="10206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23"/>
          <p:cNvSpPr txBox="1"/>
          <p:nvPr>
            <p:ph idx="1" type="body"/>
          </p:nvPr>
        </p:nvSpPr>
        <p:spPr>
          <a:xfrm rot="5400000">
            <a:off x="3234299" y="-628030"/>
            <a:ext cx="2675400" cy="74295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228600" lvl="1" marL="914400" rtl="0" algn="l">
              <a:lnSpc>
                <a:spcPct val="120000"/>
              </a:lnSpc>
              <a:spcBef>
                <a:spcPts val="400"/>
              </a:spcBef>
              <a:spcAft>
                <a:spcPts val="0"/>
              </a:spcAft>
              <a:buClr>
                <a:schemeClr val="lt1"/>
              </a:buClr>
              <a:buSzPts val="1400"/>
              <a:buNone/>
              <a:defRPr/>
            </a:lvl2pPr>
            <a:lvl3pPr indent="-317500" lvl="2" marL="1371600" rtl="0" algn="l">
              <a:lnSpc>
                <a:spcPct val="120000"/>
              </a:lnSpc>
              <a:spcBef>
                <a:spcPts val="400"/>
              </a:spcBef>
              <a:spcAft>
                <a:spcPts val="0"/>
              </a:spcAft>
              <a:buClr>
                <a:schemeClr val="lt1"/>
              </a:buClr>
              <a:buSzPts val="1400"/>
              <a:buChar char="•"/>
              <a:defRPr/>
            </a:lvl3pPr>
            <a:lvl4pPr indent="-228600" lvl="3" marL="1828800" rtl="0" algn="l">
              <a:lnSpc>
                <a:spcPct val="120000"/>
              </a:lnSpc>
              <a:spcBef>
                <a:spcPts val="400"/>
              </a:spcBef>
              <a:spcAft>
                <a:spcPts val="0"/>
              </a:spcAft>
              <a:buClr>
                <a:schemeClr val="lt1"/>
              </a:buClr>
              <a:buSzPts val="1400"/>
              <a:buNone/>
              <a:defRPr/>
            </a:lvl4pPr>
            <a:lvl5pPr indent="-317500" lvl="4" marL="2286000" rtl="0" algn="l">
              <a:lnSpc>
                <a:spcPct val="12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30" name="Google Shape;130;p23"/>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3"/>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3"/>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4"/>
          <p:cNvSpPr txBox="1"/>
          <p:nvPr>
            <p:ph type="title"/>
          </p:nvPr>
        </p:nvSpPr>
        <p:spPr>
          <a:xfrm rot="5400000">
            <a:off x="5472149" y="1610269"/>
            <a:ext cx="3771900" cy="18573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5" name="Google Shape;135;p24"/>
          <p:cNvSpPr txBox="1"/>
          <p:nvPr>
            <p:ph idx="1" type="body"/>
          </p:nvPr>
        </p:nvSpPr>
        <p:spPr>
          <a:xfrm rot="5400000">
            <a:off x="1718196" y="-207881"/>
            <a:ext cx="3771900" cy="5493600"/>
          </a:xfrm>
          <a:prstGeom prst="rect">
            <a:avLst/>
          </a:prstGeom>
          <a:noFill/>
          <a:ln>
            <a:noFill/>
          </a:ln>
        </p:spPr>
        <p:txBody>
          <a:bodyPr anchorCtr="0" anchor="t" bIns="34275" lIns="68575" spcFirstLastPara="1" rIns="68575" wrap="square" tIns="34275">
            <a:normAutofit/>
          </a:bodyPr>
          <a:lstStyle>
            <a:lvl1pPr indent="-317500" lvl="0" marL="457200" rtl="0" algn="l">
              <a:lnSpc>
                <a:spcPct val="120000"/>
              </a:lnSpc>
              <a:spcBef>
                <a:spcPts val="800"/>
              </a:spcBef>
              <a:spcAft>
                <a:spcPts val="0"/>
              </a:spcAft>
              <a:buClr>
                <a:schemeClr val="lt1"/>
              </a:buClr>
              <a:buSzPts val="1400"/>
              <a:buChar char="•"/>
              <a:defRPr/>
            </a:lvl1pPr>
            <a:lvl2pPr indent="-228600" lvl="1" marL="914400" rtl="0" algn="l">
              <a:lnSpc>
                <a:spcPct val="120000"/>
              </a:lnSpc>
              <a:spcBef>
                <a:spcPts val="400"/>
              </a:spcBef>
              <a:spcAft>
                <a:spcPts val="0"/>
              </a:spcAft>
              <a:buClr>
                <a:schemeClr val="lt1"/>
              </a:buClr>
              <a:buSzPts val="1400"/>
              <a:buNone/>
              <a:defRPr/>
            </a:lvl2pPr>
            <a:lvl3pPr indent="-317500" lvl="2" marL="1371600" rtl="0" algn="l">
              <a:lnSpc>
                <a:spcPct val="120000"/>
              </a:lnSpc>
              <a:spcBef>
                <a:spcPts val="400"/>
              </a:spcBef>
              <a:spcAft>
                <a:spcPts val="0"/>
              </a:spcAft>
              <a:buClr>
                <a:schemeClr val="lt1"/>
              </a:buClr>
              <a:buSzPts val="1400"/>
              <a:buChar char="•"/>
              <a:defRPr/>
            </a:lvl3pPr>
            <a:lvl4pPr indent="-228600" lvl="3" marL="1828800" rtl="0" algn="l">
              <a:lnSpc>
                <a:spcPct val="120000"/>
              </a:lnSpc>
              <a:spcBef>
                <a:spcPts val="400"/>
              </a:spcBef>
              <a:spcAft>
                <a:spcPts val="0"/>
              </a:spcAft>
              <a:buClr>
                <a:schemeClr val="lt1"/>
              </a:buClr>
              <a:buSzPts val="1400"/>
              <a:buNone/>
              <a:defRPr/>
            </a:lvl4pPr>
            <a:lvl5pPr indent="-317500" lvl="4" marL="2286000" rtl="0" algn="l">
              <a:lnSpc>
                <a:spcPct val="12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36" name="Google Shape;136;p24"/>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4"/>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4"/>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3"/>
          <p:cNvSpPr/>
          <p:nvPr/>
        </p:nvSpPr>
        <p:spPr>
          <a:xfrm>
            <a:off x="7311951" y="3053159"/>
            <a:ext cx="1832050" cy="2090342"/>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61" name="Google Shape;61;p13"/>
          <p:cNvSpPr/>
          <p:nvPr/>
        </p:nvSpPr>
        <p:spPr>
          <a:xfrm rot="10800000">
            <a:off x="0" y="0"/>
            <a:ext cx="1832050" cy="2090342"/>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cxnSp>
        <p:nvCxnSpPr>
          <p:cNvPr id="62" name="Google Shape;62;p13"/>
          <p:cNvCxnSpPr/>
          <p:nvPr/>
        </p:nvCxnSpPr>
        <p:spPr>
          <a:xfrm>
            <a:off x="925378" y="4629150"/>
            <a:ext cx="7320600" cy="0"/>
          </a:xfrm>
          <a:prstGeom prst="straightConnector1">
            <a:avLst/>
          </a:prstGeom>
          <a:noFill/>
          <a:ln cap="flat" cmpd="sng" w="12700">
            <a:solidFill>
              <a:schemeClr val="lt1"/>
            </a:solidFill>
            <a:prstDash val="solid"/>
            <a:miter lim="800000"/>
            <a:headEnd len="sm" w="sm" type="none"/>
            <a:tailEnd len="sm" w="sm" type="none"/>
          </a:ln>
        </p:spPr>
      </p:cxnSp>
      <p:sp>
        <p:nvSpPr>
          <p:cNvPr id="63" name="Google Shape;63;p13"/>
          <p:cNvSpPr txBox="1"/>
          <p:nvPr>
            <p:ph type="title"/>
          </p:nvPr>
        </p:nvSpPr>
        <p:spPr>
          <a:xfrm>
            <a:off x="857250" y="654701"/>
            <a:ext cx="7429500" cy="1020600"/>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lt1"/>
              </a:buClr>
              <a:buSzPts val="3000"/>
              <a:buFont typeface="Play"/>
              <a:buNone/>
              <a:defRPr b="0" i="0" sz="3000" u="none" cap="none" strike="noStrike">
                <a:solidFill>
                  <a:schemeClr val="lt1"/>
                </a:solidFill>
                <a:latin typeface="Play"/>
                <a:ea typeface="Play"/>
                <a:cs typeface="Play"/>
                <a:sym typeface="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4" name="Google Shape;64;p13"/>
          <p:cNvSpPr txBox="1"/>
          <p:nvPr>
            <p:ph idx="1" type="body"/>
          </p:nvPr>
        </p:nvSpPr>
        <p:spPr>
          <a:xfrm>
            <a:off x="857250" y="1749020"/>
            <a:ext cx="7429500" cy="26754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lt1"/>
              </a:buClr>
              <a:buSzPts val="1500"/>
              <a:buFont typeface="Arial"/>
              <a:buChar char="•"/>
              <a:defRPr b="0" i="0" sz="1500" u="none" cap="none" strike="noStrike">
                <a:solidFill>
                  <a:schemeClr val="lt1"/>
                </a:solidFill>
                <a:latin typeface="Play"/>
                <a:ea typeface="Play"/>
                <a:cs typeface="Play"/>
                <a:sym typeface="Play"/>
              </a:defRPr>
            </a:lvl1pPr>
            <a:lvl2pPr indent="-228600" lvl="1" marL="914400" marR="0" rtl="0" algn="l">
              <a:lnSpc>
                <a:spcPct val="120000"/>
              </a:lnSpc>
              <a:spcBef>
                <a:spcPts val="400"/>
              </a:spcBef>
              <a:spcAft>
                <a:spcPts val="0"/>
              </a:spcAft>
              <a:buClr>
                <a:schemeClr val="lt1"/>
              </a:buClr>
              <a:buSzPts val="1400"/>
              <a:buFont typeface="Play"/>
              <a:buNone/>
              <a:defRPr b="0" i="1" sz="1400" u="none" cap="none" strike="noStrike">
                <a:solidFill>
                  <a:schemeClr val="lt1"/>
                </a:solidFill>
                <a:latin typeface="Play"/>
                <a:ea typeface="Play"/>
                <a:cs typeface="Play"/>
                <a:sym typeface="Play"/>
              </a:defRPr>
            </a:lvl2pPr>
            <a:lvl3pPr indent="-304800" lvl="2" marL="1371600" marR="0" rtl="0" algn="l">
              <a:lnSpc>
                <a:spcPct val="120000"/>
              </a:lnSpc>
              <a:spcBef>
                <a:spcPts val="400"/>
              </a:spcBef>
              <a:spcAft>
                <a:spcPts val="0"/>
              </a:spcAft>
              <a:buClr>
                <a:schemeClr val="lt1"/>
              </a:buClr>
              <a:buSzPts val="1200"/>
              <a:buFont typeface="Arial"/>
              <a:buChar char="•"/>
              <a:defRPr b="0" i="0" sz="1200" u="none" cap="none" strike="noStrike">
                <a:solidFill>
                  <a:schemeClr val="lt1"/>
                </a:solidFill>
                <a:latin typeface="Play"/>
                <a:ea typeface="Play"/>
                <a:cs typeface="Play"/>
                <a:sym typeface="Play"/>
              </a:defRPr>
            </a:lvl3pPr>
            <a:lvl4pPr indent="-228600" lvl="3" marL="1828800" marR="0" rtl="0" algn="l">
              <a:lnSpc>
                <a:spcPct val="120000"/>
              </a:lnSpc>
              <a:spcBef>
                <a:spcPts val="400"/>
              </a:spcBef>
              <a:spcAft>
                <a:spcPts val="0"/>
              </a:spcAft>
              <a:buClr>
                <a:schemeClr val="lt1"/>
              </a:buClr>
              <a:buSzPts val="1100"/>
              <a:buFont typeface="Play"/>
              <a:buNone/>
              <a:defRPr b="0" i="1" sz="1100" u="none" cap="none" strike="noStrike">
                <a:solidFill>
                  <a:schemeClr val="lt1"/>
                </a:solidFill>
                <a:latin typeface="Play"/>
                <a:ea typeface="Play"/>
                <a:cs typeface="Play"/>
                <a:sym typeface="Play"/>
              </a:defRPr>
            </a:lvl4pPr>
            <a:lvl5pPr indent="-298450" lvl="4" marL="2286000" marR="0" rtl="0" algn="l">
              <a:lnSpc>
                <a:spcPct val="120000"/>
              </a:lnSpc>
              <a:spcBef>
                <a:spcPts val="400"/>
              </a:spcBef>
              <a:spcAft>
                <a:spcPts val="0"/>
              </a:spcAft>
              <a:buClr>
                <a:schemeClr val="lt1"/>
              </a:buClr>
              <a:buSzPts val="1100"/>
              <a:buFont typeface="Arial"/>
              <a:buChar char="•"/>
              <a:defRPr b="0" i="0" sz="1100" u="none" cap="none" strike="noStrike">
                <a:solidFill>
                  <a:schemeClr val="lt1"/>
                </a:solidFill>
                <a:latin typeface="Play"/>
                <a:ea typeface="Play"/>
                <a:cs typeface="Play"/>
                <a:sym typeface="Play"/>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9pPr>
          </a:lstStyle>
          <a:p/>
        </p:txBody>
      </p:sp>
      <p:sp>
        <p:nvSpPr>
          <p:cNvPr id="65" name="Google Shape;65;p13"/>
          <p:cNvSpPr txBox="1"/>
          <p:nvPr>
            <p:ph idx="10" type="dt"/>
          </p:nvPr>
        </p:nvSpPr>
        <p:spPr>
          <a:xfrm>
            <a:off x="5541118" y="4767263"/>
            <a:ext cx="23199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Play"/>
                <a:ea typeface="Play"/>
                <a:cs typeface="Play"/>
                <a:sym typeface="Play"/>
              </a:defRPr>
            </a:lvl1pPr>
            <a:lvl2pPr lvl="1" marR="0" rtl="0" algn="l">
              <a:spcBef>
                <a:spcPts val="0"/>
              </a:spcBef>
              <a:spcAft>
                <a:spcPts val="0"/>
              </a:spcAft>
              <a:buSzPts val="1100"/>
              <a:buNone/>
              <a:defRPr b="0" i="0" sz="1400" u="none" cap="none" strike="noStrike">
                <a:solidFill>
                  <a:schemeClr val="lt1"/>
                </a:solidFill>
                <a:latin typeface="Play"/>
                <a:ea typeface="Play"/>
                <a:cs typeface="Play"/>
                <a:sym typeface="Play"/>
              </a:defRPr>
            </a:lvl2pPr>
            <a:lvl3pPr lvl="2" marR="0" rtl="0" algn="l">
              <a:spcBef>
                <a:spcPts val="0"/>
              </a:spcBef>
              <a:spcAft>
                <a:spcPts val="0"/>
              </a:spcAft>
              <a:buSzPts val="1100"/>
              <a:buNone/>
              <a:defRPr b="0" i="0" sz="1400" u="none" cap="none" strike="noStrike">
                <a:solidFill>
                  <a:schemeClr val="lt1"/>
                </a:solidFill>
                <a:latin typeface="Play"/>
                <a:ea typeface="Play"/>
                <a:cs typeface="Play"/>
                <a:sym typeface="Play"/>
              </a:defRPr>
            </a:lvl3pPr>
            <a:lvl4pPr lvl="3" marR="0" rtl="0" algn="l">
              <a:spcBef>
                <a:spcPts val="0"/>
              </a:spcBef>
              <a:spcAft>
                <a:spcPts val="0"/>
              </a:spcAft>
              <a:buSzPts val="1100"/>
              <a:buNone/>
              <a:defRPr b="0" i="0" sz="1400" u="none" cap="none" strike="noStrike">
                <a:solidFill>
                  <a:schemeClr val="lt1"/>
                </a:solidFill>
                <a:latin typeface="Play"/>
                <a:ea typeface="Play"/>
                <a:cs typeface="Play"/>
                <a:sym typeface="Play"/>
              </a:defRPr>
            </a:lvl4pPr>
            <a:lvl5pPr lvl="4" marR="0" rtl="0" algn="l">
              <a:spcBef>
                <a:spcPts val="0"/>
              </a:spcBef>
              <a:spcAft>
                <a:spcPts val="0"/>
              </a:spcAft>
              <a:buSzPts val="1100"/>
              <a:buNone/>
              <a:defRPr b="0" i="0" sz="1400" u="none" cap="none" strike="noStrike">
                <a:solidFill>
                  <a:schemeClr val="lt1"/>
                </a:solidFill>
                <a:latin typeface="Play"/>
                <a:ea typeface="Play"/>
                <a:cs typeface="Play"/>
                <a:sym typeface="Play"/>
              </a:defRPr>
            </a:lvl5pPr>
            <a:lvl6pPr lvl="5" marR="0" rtl="0" algn="l">
              <a:spcBef>
                <a:spcPts val="0"/>
              </a:spcBef>
              <a:spcAft>
                <a:spcPts val="0"/>
              </a:spcAft>
              <a:buSzPts val="1100"/>
              <a:buNone/>
              <a:defRPr b="0" i="0" sz="1400" u="none" cap="none" strike="noStrike">
                <a:solidFill>
                  <a:schemeClr val="lt1"/>
                </a:solidFill>
                <a:latin typeface="Play"/>
                <a:ea typeface="Play"/>
                <a:cs typeface="Play"/>
                <a:sym typeface="Play"/>
              </a:defRPr>
            </a:lvl6pPr>
            <a:lvl7pPr lvl="6" marR="0" rtl="0" algn="l">
              <a:spcBef>
                <a:spcPts val="0"/>
              </a:spcBef>
              <a:spcAft>
                <a:spcPts val="0"/>
              </a:spcAft>
              <a:buSzPts val="1100"/>
              <a:buNone/>
              <a:defRPr b="0" i="0" sz="1400" u="none" cap="none" strike="noStrike">
                <a:solidFill>
                  <a:schemeClr val="lt1"/>
                </a:solidFill>
                <a:latin typeface="Play"/>
                <a:ea typeface="Play"/>
                <a:cs typeface="Play"/>
                <a:sym typeface="Play"/>
              </a:defRPr>
            </a:lvl7pPr>
            <a:lvl8pPr lvl="7" marR="0" rtl="0" algn="l">
              <a:spcBef>
                <a:spcPts val="0"/>
              </a:spcBef>
              <a:spcAft>
                <a:spcPts val="0"/>
              </a:spcAft>
              <a:buSzPts val="1100"/>
              <a:buNone/>
              <a:defRPr b="0" i="0" sz="1400" u="none" cap="none" strike="noStrike">
                <a:solidFill>
                  <a:schemeClr val="lt1"/>
                </a:solidFill>
                <a:latin typeface="Play"/>
                <a:ea typeface="Play"/>
                <a:cs typeface="Play"/>
                <a:sym typeface="Play"/>
              </a:defRPr>
            </a:lvl8pPr>
            <a:lvl9pPr lvl="8" marR="0" rtl="0" algn="l">
              <a:spcBef>
                <a:spcPts val="0"/>
              </a:spcBef>
              <a:spcAft>
                <a:spcPts val="0"/>
              </a:spcAft>
              <a:buSzPts val="1100"/>
              <a:buNone/>
              <a:defRPr b="0" i="0" sz="1400" u="none" cap="none" strike="noStrike">
                <a:solidFill>
                  <a:schemeClr val="lt1"/>
                </a:solidFill>
                <a:latin typeface="Play"/>
                <a:ea typeface="Play"/>
                <a:cs typeface="Play"/>
                <a:sym typeface="Play"/>
              </a:defRPr>
            </a:lvl9pPr>
          </a:lstStyle>
          <a:p/>
        </p:txBody>
      </p:sp>
      <p:sp>
        <p:nvSpPr>
          <p:cNvPr id="66" name="Google Shape;66;p13"/>
          <p:cNvSpPr txBox="1"/>
          <p:nvPr>
            <p:ph idx="11" type="ftr"/>
          </p:nvPr>
        </p:nvSpPr>
        <p:spPr>
          <a:xfrm>
            <a:off x="857250" y="4767263"/>
            <a:ext cx="2969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Play"/>
                <a:ea typeface="Play"/>
                <a:cs typeface="Play"/>
                <a:sym typeface="Play"/>
              </a:defRPr>
            </a:lvl1pPr>
            <a:lvl2pPr lvl="1" marR="0" rtl="0" algn="l">
              <a:spcBef>
                <a:spcPts val="0"/>
              </a:spcBef>
              <a:spcAft>
                <a:spcPts val="0"/>
              </a:spcAft>
              <a:buSzPts val="1100"/>
              <a:buNone/>
              <a:defRPr b="0" i="0" sz="1400" u="none" cap="none" strike="noStrike">
                <a:solidFill>
                  <a:schemeClr val="lt1"/>
                </a:solidFill>
                <a:latin typeface="Play"/>
                <a:ea typeface="Play"/>
                <a:cs typeface="Play"/>
                <a:sym typeface="Play"/>
              </a:defRPr>
            </a:lvl2pPr>
            <a:lvl3pPr lvl="2" marR="0" rtl="0" algn="l">
              <a:spcBef>
                <a:spcPts val="0"/>
              </a:spcBef>
              <a:spcAft>
                <a:spcPts val="0"/>
              </a:spcAft>
              <a:buSzPts val="1100"/>
              <a:buNone/>
              <a:defRPr b="0" i="0" sz="1400" u="none" cap="none" strike="noStrike">
                <a:solidFill>
                  <a:schemeClr val="lt1"/>
                </a:solidFill>
                <a:latin typeface="Play"/>
                <a:ea typeface="Play"/>
                <a:cs typeface="Play"/>
                <a:sym typeface="Play"/>
              </a:defRPr>
            </a:lvl3pPr>
            <a:lvl4pPr lvl="3" marR="0" rtl="0" algn="l">
              <a:spcBef>
                <a:spcPts val="0"/>
              </a:spcBef>
              <a:spcAft>
                <a:spcPts val="0"/>
              </a:spcAft>
              <a:buSzPts val="1100"/>
              <a:buNone/>
              <a:defRPr b="0" i="0" sz="1400" u="none" cap="none" strike="noStrike">
                <a:solidFill>
                  <a:schemeClr val="lt1"/>
                </a:solidFill>
                <a:latin typeface="Play"/>
                <a:ea typeface="Play"/>
                <a:cs typeface="Play"/>
                <a:sym typeface="Play"/>
              </a:defRPr>
            </a:lvl4pPr>
            <a:lvl5pPr lvl="4" marR="0" rtl="0" algn="l">
              <a:spcBef>
                <a:spcPts val="0"/>
              </a:spcBef>
              <a:spcAft>
                <a:spcPts val="0"/>
              </a:spcAft>
              <a:buSzPts val="1100"/>
              <a:buNone/>
              <a:defRPr b="0" i="0" sz="1400" u="none" cap="none" strike="noStrike">
                <a:solidFill>
                  <a:schemeClr val="lt1"/>
                </a:solidFill>
                <a:latin typeface="Play"/>
                <a:ea typeface="Play"/>
                <a:cs typeface="Play"/>
                <a:sym typeface="Play"/>
              </a:defRPr>
            </a:lvl5pPr>
            <a:lvl6pPr lvl="5" marR="0" rtl="0" algn="l">
              <a:spcBef>
                <a:spcPts val="0"/>
              </a:spcBef>
              <a:spcAft>
                <a:spcPts val="0"/>
              </a:spcAft>
              <a:buSzPts val="1100"/>
              <a:buNone/>
              <a:defRPr b="0" i="0" sz="1400" u="none" cap="none" strike="noStrike">
                <a:solidFill>
                  <a:schemeClr val="lt1"/>
                </a:solidFill>
                <a:latin typeface="Play"/>
                <a:ea typeface="Play"/>
                <a:cs typeface="Play"/>
                <a:sym typeface="Play"/>
              </a:defRPr>
            </a:lvl6pPr>
            <a:lvl7pPr lvl="6" marR="0" rtl="0" algn="l">
              <a:spcBef>
                <a:spcPts val="0"/>
              </a:spcBef>
              <a:spcAft>
                <a:spcPts val="0"/>
              </a:spcAft>
              <a:buSzPts val="1100"/>
              <a:buNone/>
              <a:defRPr b="0" i="0" sz="1400" u="none" cap="none" strike="noStrike">
                <a:solidFill>
                  <a:schemeClr val="lt1"/>
                </a:solidFill>
                <a:latin typeface="Play"/>
                <a:ea typeface="Play"/>
                <a:cs typeface="Play"/>
                <a:sym typeface="Play"/>
              </a:defRPr>
            </a:lvl7pPr>
            <a:lvl8pPr lvl="7" marR="0" rtl="0" algn="l">
              <a:spcBef>
                <a:spcPts val="0"/>
              </a:spcBef>
              <a:spcAft>
                <a:spcPts val="0"/>
              </a:spcAft>
              <a:buSzPts val="1100"/>
              <a:buNone/>
              <a:defRPr b="0" i="0" sz="1400" u="none" cap="none" strike="noStrike">
                <a:solidFill>
                  <a:schemeClr val="lt1"/>
                </a:solidFill>
                <a:latin typeface="Play"/>
                <a:ea typeface="Play"/>
                <a:cs typeface="Play"/>
                <a:sym typeface="Play"/>
              </a:defRPr>
            </a:lvl8pPr>
            <a:lvl9pPr lvl="8" marR="0" rtl="0" algn="l">
              <a:spcBef>
                <a:spcPts val="0"/>
              </a:spcBef>
              <a:spcAft>
                <a:spcPts val="0"/>
              </a:spcAft>
              <a:buSzPts val="1100"/>
              <a:buNone/>
              <a:defRPr b="0" i="0" sz="1400" u="none" cap="none" strike="noStrike">
                <a:solidFill>
                  <a:schemeClr val="lt1"/>
                </a:solidFill>
                <a:latin typeface="Play"/>
                <a:ea typeface="Play"/>
                <a:cs typeface="Play"/>
                <a:sym typeface="Play"/>
              </a:defRPr>
            </a:lvl9pPr>
          </a:lstStyle>
          <a:p/>
        </p:txBody>
      </p:sp>
      <p:sp>
        <p:nvSpPr>
          <p:cNvPr id="67" name="Google Shape;67;p13"/>
          <p:cNvSpPr txBox="1"/>
          <p:nvPr>
            <p:ph idx="12" type="sldNum"/>
          </p:nvPr>
        </p:nvSpPr>
        <p:spPr>
          <a:xfrm>
            <a:off x="7817390" y="4767263"/>
            <a:ext cx="4695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Play"/>
                <a:ea typeface="Play"/>
                <a:cs typeface="Play"/>
                <a:sym typeface="Play"/>
              </a:defRPr>
            </a:lvl1pPr>
            <a:lvl2pPr indent="0" lvl="1" marL="0" marR="0" rtl="0" algn="r">
              <a:spcBef>
                <a:spcPts val="0"/>
              </a:spcBef>
              <a:buNone/>
              <a:defRPr b="0" i="0" sz="800" u="none" cap="none" strike="noStrike">
                <a:solidFill>
                  <a:schemeClr val="lt1"/>
                </a:solidFill>
                <a:latin typeface="Play"/>
                <a:ea typeface="Play"/>
                <a:cs typeface="Play"/>
                <a:sym typeface="Play"/>
              </a:defRPr>
            </a:lvl2pPr>
            <a:lvl3pPr indent="0" lvl="2" marL="0" marR="0" rtl="0" algn="r">
              <a:spcBef>
                <a:spcPts val="0"/>
              </a:spcBef>
              <a:buNone/>
              <a:defRPr b="0" i="0" sz="800" u="none" cap="none" strike="noStrike">
                <a:solidFill>
                  <a:schemeClr val="lt1"/>
                </a:solidFill>
                <a:latin typeface="Play"/>
                <a:ea typeface="Play"/>
                <a:cs typeface="Play"/>
                <a:sym typeface="Play"/>
              </a:defRPr>
            </a:lvl3pPr>
            <a:lvl4pPr indent="0" lvl="3" marL="0" marR="0" rtl="0" algn="r">
              <a:spcBef>
                <a:spcPts val="0"/>
              </a:spcBef>
              <a:buNone/>
              <a:defRPr b="0" i="0" sz="800" u="none" cap="none" strike="noStrike">
                <a:solidFill>
                  <a:schemeClr val="lt1"/>
                </a:solidFill>
                <a:latin typeface="Play"/>
                <a:ea typeface="Play"/>
                <a:cs typeface="Play"/>
                <a:sym typeface="Play"/>
              </a:defRPr>
            </a:lvl4pPr>
            <a:lvl5pPr indent="0" lvl="4" marL="0" marR="0" rtl="0" algn="r">
              <a:spcBef>
                <a:spcPts val="0"/>
              </a:spcBef>
              <a:buNone/>
              <a:defRPr b="0" i="0" sz="800" u="none" cap="none" strike="noStrike">
                <a:solidFill>
                  <a:schemeClr val="lt1"/>
                </a:solidFill>
                <a:latin typeface="Play"/>
                <a:ea typeface="Play"/>
                <a:cs typeface="Play"/>
                <a:sym typeface="Play"/>
              </a:defRPr>
            </a:lvl5pPr>
            <a:lvl6pPr indent="0" lvl="5" marL="0" marR="0" rtl="0" algn="r">
              <a:spcBef>
                <a:spcPts val="0"/>
              </a:spcBef>
              <a:buNone/>
              <a:defRPr b="0" i="0" sz="800" u="none" cap="none" strike="noStrike">
                <a:solidFill>
                  <a:schemeClr val="lt1"/>
                </a:solidFill>
                <a:latin typeface="Play"/>
                <a:ea typeface="Play"/>
                <a:cs typeface="Play"/>
                <a:sym typeface="Play"/>
              </a:defRPr>
            </a:lvl6pPr>
            <a:lvl7pPr indent="0" lvl="6" marL="0" marR="0" rtl="0" algn="r">
              <a:spcBef>
                <a:spcPts val="0"/>
              </a:spcBef>
              <a:buNone/>
              <a:defRPr b="0" i="0" sz="800" u="none" cap="none" strike="noStrike">
                <a:solidFill>
                  <a:schemeClr val="lt1"/>
                </a:solidFill>
                <a:latin typeface="Play"/>
                <a:ea typeface="Play"/>
                <a:cs typeface="Play"/>
                <a:sym typeface="Play"/>
              </a:defRPr>
            </a:lvl7pPr>
            <a:lvl8pPr indent="0" lvl="7" marL="0" marR="0" rtl="0" algn="r">
              <a:spcBef>
                <a:spcPts val="0"/>
              </a:spcBef>
              <a:buNone/>
              <a:defRPr b="0" i="0" sz="800" u="none" cap="none" strike="noStrike">
                <a:solidFill>
                  <a:schemeClr val="lt1"/>
                </a:solidFill>
                <a:latin typeface="Play"/>
                <a:ea typeface="Play"/>
                <a:cs typeface="Play"/>
                <a:sym typeface="Play"/>
              </a:defRPr>
            </a:lvl8pPr>
            <a:lvl9pPr indent="0" lvl="8" marL="0" marR="0" rtl="0" algn="r">
              <a:spcBef>
                <a:spcPts val="0"/>
              </a:spcBef>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25"/>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b="0" i="0" sz="1400" u="none" cap="none" strike="noStrike">
              <a:solidFill>
                <a:schemeClr val="lt1"/>
              </a:solidFill>
              <a:latin typeface="Play"/>
              <a:ea typeface="Play"/>
              <a:cs typeface="Play"/>
              <a:sym typeface="Play"/>
            </a:endParaRPr>
          </a:p>
        </p:txBody>
      </p:sp>
      <p:sp>
        <p:nvSpPr>
          <p:cNvPr id="144" name="Google Shape;144;p25"/>
          <p:cNvSpPr/>
          <p:nvPr/>
        </p:nvSpPr>
        <p:spPr>
          <a:xfrm rot="5400000">
            <a:off x="845665" y="-845665"/>
            <a:ext cx="5143500" cy="6834830"/>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145" name="Google Shape;145;p25"/>
          <p:cNvSpPr txBox="1"/>
          <p:nvPr>
            <p:ph type="ctrTitle"/>
          </p:nvPr>
        </p:nvSpPr>
        <p:spPr>
          <a:xfrm>
            <a:off x="45075" y="131250"/>
            <a:ext cx="2713500" cy="125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1"/>
              </a:buClr>
              <a:buSzPts val="2970"/>
              <a:buFont typeface="Play"/>
              <a:buNone/>
            </a:pPr>
            <a:r>
              <a:rPr lang="en" sz="1770"/>
              <a:t>ERP MODULE – VENTES EN COMMERCE DE GROS</a:t>
            </a:r>
            <a:endParaRPr sz="2040"/>
          </a:p>
        </p:txBody>
      </p:sp>
      <p:sp>
        <p:nvSpPr>
          <p:cNvPr id="146" name="Google Shape;146;p25"/>
          <p:cNvSpPr txBox="1"/>
          <p:nvPr>
            <p:ph idx="1" type="subTitle"/>
          </p:nvPr>
        </p:nvSpPr>
        <p:spPr>
          <a:xfrm>
            <a:off x="356625" y="2869881"/>
            <a:ext cx="2166900" cy="20430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1300"/>
              <a:buNone/>
            </a:pPr>
            <a:r>
              <a:rPr lang="en" sz="1300"/>
              <a:t>Projet de base de données </a:t>
            </a:r>
            <a:endParaRPr/>
          </a:p>
          <a:p>
            <a:pPr indent="0" lvl="0" marL="0" rtl="0" algn="l">
              <a:lnSpc>
                <a:spcPct val="90000"/>
              </a:lnSpc>
              <a:spcBef>
                <a:spcPts val="800"/>
              </a:spcBef>
              <a:spcAft>
                <a:spcPts val="0"/>
              </a:spcAft>
              <a:buClr>
                <a:schemeClr val="lt1"/>
              </a:buClr>
              <a:buSzPts val="1300"/>
              <a:buNone/>
            </a:pPr>
            <a:r>
              <a:rPr lang="en" sz="1300"/>
              <a:t>Groupe "Hackers"</a:t>
            </a:r>
            <a:endParaRPr/>
          </a:p>
          <a:p>
            <a:pPr indent="0" lvl="0" marL="0" rtl="0" algn="l">
              <a:lnSpc>
                <a:spcPct val="90000"/>
              </a:lnSpc>
              <a:spcBef>
                <a:spcPts val="800"/>
              </a:spcBef>
              <a:spcAft>
                <a:spcPts val="0"/>
              </a:spcAft>
              <a:buClr>
                <a:schemeClr val="lt1"/>
              </a:buClr>
              <a:buSzPts val="1300"/>
              <a:buNone/>
            </a:pPr>
            <a:r>
              <a:rPr lang="en" sz="1300"/>
              <a:t>Timur Kishubaiev, Erulan Ibraimov, Zied Ellouzi, Verica Dimitrova</a:t>
            </a:r>
            <a:endParaRPr sz="1300"/>
          </a:p>
          <a:p>
            <a:pPr indent="0" lvl="0" marL="0" rtl="0" algn="l">
              <a:lnSpc>
                <a:spcPct val="90000"/>
              </a:lnSpc>
              <a:spcBef>
                <a:spcPts val="800"/>
              </a:spcBef>
              <a:spcAft>
                <a:spcPts val="0"/>
              </a:spcAft>
              <a:buClr>
                <a:schemeClr val="lt1"/>
              </a:buClr>
              <a:buSzPts val="1300"/>
              <a:buNone/>
            </a:pPr>
            <a:r>
              <a:t/>
            </a:r>
            <a:endParaRPr sz="1300"/>
          </a:p>
        </p:txBody>
      </p:sp>
      <p:pic>
        <p:nvPicPr>
          <p:cNvPr descr="Toit aérien d'un porte-conteneurs dans l'océan" id="147" name="Google Shape;147;p25"/>
          <p:cNvPicPr preferRelativeResize="0"/>
          <p:nvPr/>
        </p:nvPicPr>
        <p:blipFill rotWithShape="1">
          <a:blip r:embed="rId3">
            <a:alphaModFix/>
          </a:blip>
          <a:srcRect b="6551" l="0" r="0" t="6551"/>
          <a:stretch/>
        </p:blipFill>
        <p:spPr>
          <a:xfrm>
            <a:off x="45074" y="1155348"/>
            <a:ext cx="2713498" cy="1528976"/>
          </a:xfrm>
          <a:prstGeom prst="rect">
            <a:avLst/>
          </a:prstGeom>
          <a:noFill/>
          <a:ln>
            <a:noFill/>
          </a:ln>
        </p:spPr>
      </p:pic>
      <p:sp>
        <p:nvSpPr>
          <p:cNvPr id="148" name="Google Shape;148;p25"/>
          <p:cNvSpPr txBox="1"/>
          <p:nvPr>
            <p:ph idx="4294967295" type="body"/>
          </p:nvPr>
        </p:nvSpPr>
        <p:spPr>
          <a:xfrm>
            <a:off x="3067825" y="296775"/>
            <a:ext cx="5910600" cy="4616100"/>
          </a:xfrm>
          <a:prstGeom prst="rect">
            <a:avLst/>
          </a:prstGeom>
          <a:ln cap="flat" cmpd="sng" w="9525">
            <a:solidFill>
              <a:schemeClr val="lt1"/>
            </a:solidFill>
            <a:prstDash val="solid"/>
            <a:round/>
            <a:headEnd len="sm" w="sm" type="none"/>
            <a:tailEnd len="sm" w="sm" type="none"/>
          </a:ln>
        </p:spPr>
        <p:txBody>
          <a:bodyPr anchorCtr="0" anchor="t" bIns="34275" lIns="68575" spcFirstLastPara="1" rIns="68575" wrap="square" tIns="34275">
            <a:normAutofit fontScale="70000" lnSpcReduction="20000"/>
          </a:bodyPr>
          <a:lstStyle/>
          <a:p>
            <a:pPr indent="0" lvl="0" marL="0" rtl="0" algn="l">
              <a:lnSpc>
                <a:spcPct val="120000"/>
              </a:lnSpc>
              <a:spcBef>
                <a:spcPts val="1000"/>
              </a:spcBef>
              <a:spcAft>
                <a:spcPts val="0"/>
              </a:spcAft>
              <a:buNone/>
            </a:pPr>
            <a:r>
              <a:rPr b="1" lang="en" sz="1700">
                <a:solidFill>
                  <a:srgbClr val="FFFFFF"/>
                </a:solidFill>
              </a:rPr>
              <a:t>Contexte:</a:t>
            </a:r>
            <a:endParaRPr b="1" sz="1700">
              <a:solidFill>
                <a:srgbClr val="FFFFFF"/>
              </a:solidFill>
            </a:endParaRPr>
          </a:p>
          <a:p>
            <a:pPr indent="0" lvl="0" marL="177800" rtl="0" algn="just">
              <a:lnSpc>
                <a:spcPct val="120000"/>
              </a:lnSpc>
              <a:spcBef>
                <a:spcPts val="1000"/>
              </a:spcBef>
              <a:spcAft>
                <a:spcPts val="0"/>
              </a:spcAft>
              <a:buNone/>
            </a:pPr>
            <a:r>
              <a:rPr lang="en" sz="1700"/>
              <a:t>Sunolta </a:t>
            </a:r>
            <a:r>
              <a:rPr lang="en" sz="1700">
                <a:solidFill>
                  <a:srgbClr val="ECECEC"/>
                </a:solidFill>
                <a:highlight>
                  <a:srgbClr val="212121"/>
                </a:highlight>
              </a:rPr>
              <a:t>est une entreprise ukrainienne bien établie, spécialisée dans la transformation et l'exportation d'huiles végétales et de leurs sous-produits. Fondée en 1996, l'entreprise est devenue un acteur important dans le secteur agricole, exportant ses produits dans plus de 40 pays. Les principaux produits de Sunolta comprennent l'huile de tournesol, le tourteau et d'autres produits oléagineux, qui sont des commodités essentielles dans les industries alimentaires et fourragères mondiales. </a:t>
            </a:r>
            <a:endParaRPr sz="1700">
              <a:solidFill>
                <a:srgbClr val="ECECEC"/>
              </a:solidFill>
              <a:highlight>
                <a:srgbClr val="212121"/>
              </a:highlight>
            </a:endParaRPr>
          </a:p>
          <a:p>
            <a:pPr indent="0" lvl="0" marL="177800" rtl="0" algn="l">
              <a:lnSpc>
                <a:spcPct val="120000"/>
              </a:lnSpc>
              <a:spcBef>
                <a:spcPts val="1000"/>
              </a:spcBef>
              <a:spcAft>
                <a:spcPts val="0"/>
              </a:spcAft>
              <a:buNone/>
            </a:pPr>
            <a:r>
              <a:t/>
            </a:r>
            <a:endParaRPr sz="1700">
              <a:solidFill>
                <a:srgbClr val="ECECEC"/>
              </a:solidFill>
              <a:highlight>
                <a:srgbClr val="212121"/>
              </a:highlight>
            </a:endParaRPr>
          </a:p>
          <a:p>
            <a:pPr indent="0" lvl="0" marL="0" rtl="0" algn="l">
              <a:lnSpc>
                <a:spcPct val="115000"/>
              </a:lnSpc>
              <a:spcBef>
                <a:spcPts val="0"/>
              </a:spcBef>
              <a:spcAft>
                <a:spcPts val="0"/>
              </a:spcAft>
              <a:buNone/>
            </a:pPr>
            <a:r>
              <a:rPr b="1" lang="en" sz="1822">
                <a:solidFill>
                  <a:srgbClr val="ECECEC"/>
                </a:solidFill>
                <a:highlight>
                  <a:srgbClr val="212121"/>
                </a:highlight>
              </a:rPr>
              <a:t>Problématique : </a:t>
            </a:r>
            <a:endParaRPr b="1" sz="1822">
              <a:solidFill>
                <a:srgbClr val="ECECEC"/>
              </a:solidFill>
              <a:highlight>
                <a:srgbClr val="212121"/>
              </a:highlight>
            </a:endParaRPr>
          </a:p>
          <a:p>
            <a:pPr indent="0" lvl="0" marL="177800" rtl="0" algn="just">
              <a:lnSpc>
                <a:spcPct val="115000"/>
              </a:lnSpc>
              <a:spcBef>
                <a:spcPts val="1500"/>
              </a:spcBef>
              <a:spcAft>
                <a:spcPts val="0"/>
              </a:spcAft>
              <a:buNone/>
            </a:pPr>
            <a:r>
              <a:rPr lang="en" sz="1822">
                <a:solidFill>
                  <a:srgbClr val="ECECEC"/>
                </a:solidFill>
                <a:highlight>
                  <a:srgbClr val="212121"/>
                </a:highlight>
              </a:rPr>
              <a:t>La croissance de Sunolta complique la gestion des opérations. Les données sont dispersées, rendant le suivi des stocks et la prévision de la demande difficiles. L'absence de système centralisé et de données en temps réel ralentit les décisions et les opérations. De plus, créer des rapports précis pour la conformité est compliqué. Sunolta a besoin d'un système de gestion de base de données pour simplifier les opérations et soutenir la croissance. </a:t>
            </a:r>
            <a:endParaRPr sz="1822">
              <a:solidFill>
                <a:srgbClr val="ECECEC"/>
              </a:solidFill>
              <a:highlight>
                <a:srgbClr val="212121"/>
              </a:highlight>
            </a:endParaRPr>
          </a:p>
          <a:p>
            <a:pPr indent="0" lvl="0" marL="0" rtl="0" algn="l">
              <a:lnSpc>
                <a:spcPct val="120000"/>
              </a:lnSpc>
              <a:spcBef>
                <a:spcPts val="1500"/>
              </a:spcBef>
              <a:spcAft>
                <a:spcPts val="0"/>
              </a:spcAft>
              <a:buNone/>
            </a:pPr>
            <a:r>
              <a:rPr b="1" lang="en" sz="1828">
                <a:solidFill>
                  <a:srgbClr val="ECECEC"/>
                </a:solidFill>
                <a:highlight>
                  <a:srgbClr val="212121"/>
                </a:highlight>
              </a:rPr>
              <a:t>Solution:</a:t>
            </a:r>
            <a:r>
              <a:rPr lang="en" sz="1828">
                <a:solidFill>
                  <a:srgbClr val="ECECEC"/>
                </a:solidFill>
                <a:highlight>
                  <a:srgbClr val="212121"/>
                </a:highlight>
              </a:rPr>
              <a:t> </a:t>
            </a:r>
            <a:endParaRPr sz="1828">
              <a:solidFill>
                <a:srgbClr val="ECECEC"/>
              </a:solidFill>
              <a:highlight>
                <a:srgbClr val="212121"/>
              </a:highlight>
            </a:endParaRPr>
          </a:p>
          <a:p>
            <a:pPr indent="0" lvl="0" marL="0" rtl="0" algn="l">
              <a:lnSpc>
                <a:spcPct val="120000"/>
              </a:lnSpc>
              <a:spcBef>
                <a:spcPts val="1000"/>
              </a:spcBef>
              <a:spcAft>
                <a:spcPts val="0"/>
              </a:spcAft>
              <a:buNone/>
            </a:pPr>
            <a:r>
              <a:rPr lang="en" sz="1828">
                <a:solidFill>
                  <a:srgbClr val="ECECEC"/>
                </a:solidFill>
                <a:highlight>
                  <a:srgbClr val="212121"/>
                </a:highlight>
              </a:rPr>
              <a:t>Système centralisé de gestion de données pour Sunolta. Simplifie le suivi des stocks, accélère les décisions, automatise les processus et réduit les coûts de gestion des données dispersées</a:t>
            </a:r>
            <a:r>
              <a:rPr lang="en" sz="1400">
                <a:solidFill>
                  <a:srgbClr val="ECECEC"/>
                </a:solidFill>
                <a:highlight>
                  <a:srgbClr val="212121"/>
                </a:highlight>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250" y="75475"/>
            <a:ext cx="2949300" cy="665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MODEL </a:t>
            </a:r>
            <a:endParaRPr/>
          </a:p>
          <a:p>
            <a:pPr indent="0" lvl="0" marL="0" rtl="0" algn="l">
              <a:spcBef>
                <a:spcPts val="0"/>
              </a:spcBef>
              <a:spcAft>
                <a:spcPts val="0"/>
              </a:spcAft>
              <a:buNone/>
            </a:pPr>
            <a:r>
              <a:rPr lang="en"/>
              <a:t>CONCEPTUELLE</a:t>
            </a:r>
            <a:endParaRPr/>
          </a:p>
        </p:txBody>
      </p:sp>
      <p:sp>
        <p:nvSpPr>
          <p:cNvPr id="154" name="Google Shape;154;p26"/>
          <p:cNvSpPr txBox="1"/>
          <p:nvPr>
            <p:ph idx="1" type="body"/>
          </p:nvPr>
        </p:nvSpPr>
        <p:spPr>
          <a:xfrm>
            <a:off x="4220588" y="740569"/>
            <a:ext cx="4066200" cy="3655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55" name="Google Shape;155;p26"/>
          <p:cNvPicPr preferRelativeResize="0"/>
          <p:nvPr/>
        </p:nvPicPr>
        <p:blipFill>
          <a:blip r:embed="rId3">
            <a:alphaModFix/>
          </a:blip>
          <a:stretch>
            <a:fillRect/>
          </a:stretch>
        </p:blipFill>
        <p:spPr>
          <a:xfrm>
            <a:off x="1965475" y="24200"/>
            <a:ext cx="7178525" cy="5143501"/>
          </a:xfrm>
          <a:prstGeom prst="rect">
            <a:avLst/>
          </a:prstGeom>
          <a:noFill/>
          <a:ln>
            <a:noFill/>
          </a:ln>
        </p:spPr>
      </p:pic>
      <p:sp>
        <p:nvSpPr>
          <p:cNvPr id="156" name="Google Shape;156;p26"/>
          <p:cNvSpPr txBox="1"/>
          <p:nvPr>
            <p:ph idx="2" type="body"/>
          </p:nvPr>
        </p:nvSpPr>
        <p:spPr>
          <a:xfrm>
            <a:off x="0" y="899575"/>
            <a:ext cx="1965600" cy="4132800"/>
          </a:xfrm>
          <a:prstGeom prst="rect">
            <a:avLst/>
          </a:prstGeom>
        </p:spPr>
        <p:txBody>
          <a:bodyPr anchorCtr="0" anchor="t" bIns="34275" lIns="68575" spcFirstLastPara="1" rIns="68575" wrap="square" tIns="34275">
            <a:normAutofit/>
          </a:bodyPr>
          <a:lstStyle/>
          <a:p>
            <a:pPr indent="0" lvl="0" marL="0" rtl="0" algn="l">
              <a:lnSpc>
                <a:spcPct val="110000"/>
              </a:lnSpc>
              <a:spcBef>
                <a:spcPts val="800"/>
              </a:spcBef>
              <a:spcAft>
                <a:spcPts val="0"/>
              </a:spcAft>
              <a:buNone/>
            </a:pPr>
            <a:r>
              <a:rPr lang="en" sz="1100"/>
              <a:t>17 classes</a:t>
            </a:r>
            <a:endParaRPr sz="1100"/>
          </a:p>
          <a:p>
            <a:pPr indent="-298450" lvl="0" marL="457200" rtl="0" algn="l">
              <a:lnSpc>
                <a:spcPct val="110000"/>
              </a:lnSpc>
              <a:spcBef>
                <a:spcPts val="800"/>
              </a:spcBef>
              <a:spcAft>
                <a:spcPts val="0"/>
              </a:spcAft>
              <a:buSzPts val="1100"/>
              <a:buChar char="-"/>
            </a:pPr>
            <a:r>
              <a:rPr lang="en" sz="1100"/>
              <a:t>Customer</a:t>
            </a:r>
            <a:endParaRPr sz="1100"/>
          </a:p>
          <a:p>
            <a:pPr indent="-298450" lvl="0" marL="457200" rtl="0" algn="l">
              <a:lnSpc>
                <a:spcPct val="110000"/>
              </a:lnSpc>
              <a:spcBef>
                <a:spcPts val="0"/>
              </a:spcBef>
              <a:spcAft>
                <a:spcPts val="0"/>
              </a:spcAft>
              <a:buSzPts val="1100"/>
              <a:buChar char="-"/>
            </a:pPr>
            <a:r>
              <a:rPr lang="en" sz="1100"/>
              <a:t>Country </a:t>
            </a:r>
            <a:endParaRPr sz="1100"/>
          </a:p>
          <a:p>
            <a:pPr indent="-298450" lvl="0" marL="457200" rtl="0" algn="l">
              <a:lnSpc>
                <a:spcPct val="110000"/>
              </a:lnSpc>
              <a:spcBef>
                <a:spcPts val="0"/>
              </a:spcBef>
              <a:spcAft>
                <a:spcPts val="0"/>
              </a:spcAft>
              <a:buSzPts val="1100"/>
              <a:buChar char="-"/>
            </a:pPr>
            <a:r>
              <a:rPr lang="en" sz="1100"/>
              <a:t>Place </a:t>
            </a:r>
            <a:endParaRPr sz="1100"/>
          </a:p>
          <a:p>
            <a:pPr indent="-298450" lvl="0" marL="457200" rtl="0" algn="l">
              <a:lnSpc>
                <a:spcPct val="110000"/>
              </a:lnSpc>
              <a:spcBef>
                <a:spcPts val="0"/>
              </a:spcBef>
              <a:spcAft>
                <a:spcPts val="0"/>
              </a:spcAft>
              <a:buSzPts val="1100"/>
              <a:buChar char="-"/>
            </a:pPr>
            <a:r>
              <a:rPr lang="en" sz="1100"/>
              <a:t>Bank </a:t>
            </a:r>
            <a:endParaRPr sz="1100"/>
          </a:p>
          <a:p>
            <a:pPr indent="-298450" lvl="0" marL="457200" rtl="0" algn="l">
              <a:lnSpc>
                <a:spcPct val="110000"/>
              </a:lnSpc>
              <a:spcBef>
                <a:spcPts val="0"/>
              </a:spcBef>
              <a:spcAft>
                <a:spcPts val="0"/>
              </a:spcAft>
              <a:buSzPts val="1100"/>
              <a:buChar char="-"/>
            </a:pPr>
            <a:r>
              <a:rPr lang="en" sz="1100"/>
              <a:t>Bank_account </a:t>
            </a:r>
            <a:endParaRPr sz="1100"/>
          </a:p>
          <a:p>
            <a:pPr indent="-298450" lvl="0" marL="457200" rtl="0" algn="l">
              <a:lnSpc>
                <a:spcPct val="110000"/>
              </a:lnSpc>
              <a:spcBef>
                <a:spcPts val="0"/>
              </a:spcBef>
              <a:spcAft>
                <a:spcPts val="0"/>
              </a:spcAft>
              <a:buSzPts val="1100"/>
              <a:buChar char="-"/>
            </a:pPr>
            <a:r>
              <a:rPr lang="en" sz="1100"/>
              <a:t>Incoming_payment</a:t>
            </a:r>
            <a:endParaRPr sz="1100"/>
          </a:p>
          <a:p>
            <a:pPr indent="-298450" lvl="0" marL="457200" rtl="0" algn="l">
              <a:lnSpc>
                <a:spcPct val="110000"/>
              </a:lnSpc>
              <a:spcBef>
                <a:spcPts val="0"/>
              </a:spcBef>
              <a:spcAft>
                <a:spcPts val="0"/>
              </a:spcAft>
              <a:buSzPts val="1100"/>
              <a:buChar char="-"/>
            </a:pPr>
            <a:r>
              <a:rPr lang="en" sz="1100"/>
              <a:t>Sale_contract </a:t>
            </a:r>
            <a:endParaRPr sz="1100"/>
          </a:p>
          <a:p>
            <a:pPr indent="-298450" lvl="0" marL="457200" rtl="0" algn="l">
              <a:lnSpc>
                <a:spcPct val="110000"/>
              </a:lnSpc>
              <a:spcBef>
                <a:spcPts val="0"/>
              </a:spcBef>
              <a:spcAft>
                <a:spcPts val="0"/>
              </a:spcAft>
              <a:buSzPts val="1100"/>
              <a:buChar char="-"/>
            </a:pPr>
            <a:r>
              <a:rPr lang="en" sz="1100"/>
              <a:t>Sale_invoice</a:t>
            </a:r>
            <a:endParaRPr sz="1100"/>
          </a:p>
          <a:p>
            <a:pPr indent="-298450" lvl="0" marL="457200" rtl="0" algn="l">
              <a:lnSpc>
                <a:spcPct val="110000"/>
              </a:lnSpc>
              <a:spcBef>
                <a:spcPts val="0"/>
              </a:spcBef>
              <a:spcAft>
                <a:spcPts val="0"/>
              </a:spcAft>
              <a:buSzPts val="1100"/>
              <a:buChar char="-"/>
            </a:pPr>
            <a:r>
              <a:rPr lang="en" sz="1100"/>
              <a:t>Sale_point</a:t>
            </a:r>
            <a:endParaRPr sz="1100"/>
          </a:p>
          <a:p>
            <a:pPr indent="-298450" lvl="0" marL="457200" rtl="0" algn="l">
              <a:lnSpc>
                <a:spcPct val="110000"/>
              </a:lnSpc>
              <a:spcBef>
                <a:spcPts val="0"/>
              </a:spcBef>
              <a:spcAft>
                <a:spcPts val="0"/>
              </a:spcAft>
              <a:buSzPts val="1100"/>
              <a:buChar char="-"/>
            </a:pPr>
            <a:r>
              <a:rPr lang="en" sz="1100"/>
              <a:t>Incoterms </a:t>
            </a:r>
            <a:endParaRPr sz="1100"/>
          </a:p>
          <a:p>
            <a:pPr indent="-298450" lvl="0" marL="457200" rtl="0" algn="l">
              <a:lnSpc>
                <a:spcPct val="110000"/>
              </a:lnSpc>
              <a:spcBef>
                <a:spcPts val="0"/>
              </a:spcBef>
              <a:spcAft>
                <a:spcPts val="0"/>
              </a:spcAft>
              <a:buSzPts val="1100"/>
              <a:buChar char="-"/>
            </a:pPr>
            <a:r>
              <a:rPr lang="en" sz="1100"/>
              <a:t>Consignment </a:t>
            </a:r>
            <a:endParaRPr sz="1100"/>
          </a:p>
          <a:p>
            <a:pPr indent="-298450" lvl="0" marL="457200" rtl="0" algn="l">
              <a:lnSpc>
                <a:spcPct val="110000"/>
              </a:lnSpc>
              <a:spcBef>
                <a:spcPts val="0"/>
              </a:spcBef>
              <a:spcAft>
                <a:spcPts val="0"/>
              </a:spcAft>
              <a:buSzPts val="1100"/>
              <a:buChar char="-"/>
            </a:pPr>
            <a:r>
              <a:rPr lang="en" sz="1100"/>
              <a:t>Shipment</a:t>
            </a:r>
            <a:endParaRPr sz="1100"/>
          </a:p>
          <a:p>
            <a:pPr indent="-298450" lvl="0" marL="457200" rtl="0" algn="l">
              <a:lnSpc>
                <a:spcPct val="110000"/>
              </a:lnSpc>
              <a:spcBef>
                <a:spcPts val="0"/>
              </a:spcBef>
              <a:spcAft>
                <a:spcPts val="0"/>
              </a:spcAft>
              <a:buSzPts val="1100"/>
              <a:buChar char="-"/>
            </a:pPr>
            <a:r>
              <a:rPr lang="en" sz="1100"/>
              <a:t>Nomenclature </a:t>
            </a:r>
            <a:endParaRPr sz="1100"/>
          </a:p>
          <a:p>
            <a:pPr indent="-298450" lvl="0" marL="457200" rtl="0" algn="l">
              <a:lnSpc>
                <a:spcPct val="110000"/>
              </a:lnSpc>
              <a:spcBef>
                <a:spcPts val="0"/>
              </a:spcBef>
              <a:spcAft>
                <a:spcPts val="0"/>
              </a:spcAft>
              <a:buSzPts val="1100"/>
              <a:buChar char="-"/>
            </a:pPr>
            <a:r>
              <a:rPr lang="en" sz="1100"/>
              <a:t>Nomenclature_group</a:t>
            </a:r>
            <a:endParaRPr sz="1100"/>
          </a:p>
          <a:p>
            <a:pPr indent="-298450" lvl="0" marL="457200" rtl="0" algn="l">
              <a:lnSpc>
                <a:spcPct val="110000"/>
              </a:lnSpc>
              <a:spcBef>
                <a:spcPts val="0"/>
              </a:spcBef>
              <a:spcAft>
                <a:spcPts val="0"/>
              </a:spcAft>
              <a:buSzPts val="1100"/>
              <a:buChar char="-"/>
            </a:pPr>
            <a:r>
              <a:rPr lang="en" sz="1100"/>
              <a:t>Measure_unit</a:t>
            </a:r>
            <a:endParaRPr sz="1100"/>
          </a:p>
          <a:p>
            <a:pPr indent="-298450" lvl="0" marL="457200" rtl="0" algn="l">
              <a:lnSpc>
                <a:spcPct val="110000"/>
              </a:lnSpc>
              <a:spcBef>
                <a:spcPts val="0"/>
              </a:spcBef>
              <a:spcAft>
                <a:spcPts val="0"/>
              </a:spcAft>
              <a:buSzPts val="1100"/>
              <a:buChar char="-"/>
            </a:pPr>
            <a:r>
              <a:rPr lang="en" sz="1100"/>
              <a:t>Currency </a:t>
            </a:r>
            <a:endParaRPr sz="1100"/>
          </a:p>
          <a:p>
            <a:pPr indent="-298450" lvl="0" marL="457200" rtl="0" algn="l">
              <a:lnSpc>
                <a:spcPct val="110000"/>
              </a:lnSpc>
              <a:spcBef>
                <a:spcPts val="0"/>
              </a:spcBef>
              <a:spcAft>
                <a:spcPts val="0"/>
              </a:spcAft>
              <a:buSzPts val="1100"/>
              <a:buChar char="-"/>
            </a:pPr>
            <a:r>
              <a:rPr lang="en" sz="1100"/>
              <a:t>Exchange_rate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0" y="53025"/>
            <a:ext cx="1986000" cy="687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MODEL </a:t>
            </a:r>
            <a:r>
              <a:rPr lang="en"/>
              <a:t>RELATIONNEL</a:t>
            </a:r>
            <a:endParaRPr/>
          </a:p>
        </p:txBody>
      </p:sp>
      <p:sp>
        <p:nvSpPr>
          <p:cNvPr id="162" name="Google Shape;162;p27"/>
          <p:cNvSpPr txBox="1"/>
          <p:nvPr>
            <p:ph idx="1" type="body"/>
          </p:nvPr>
        </p:nvSpPr>
        <p:spPr>
          <a:xfrm>
            <a:off x="4220588" y="740569"/>
            <a:ext cx="4066200" cy="3655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163" name="Google Shape;163;p27"/>
          <p:cNvSpPr txBox="1"/>
          <p:nvPr>
            <p:ph idx="2" type="body"/>
          </p:nvPr>
        </p:nvSpPr>
        <p:spPr>
          <a:xfrm>
            <a:off x="0" y="899575"/>
            <a:ext cx="1878000" cy="4132800"/>
          </a:xfrm>
          <a:prstGeom prst="rect">
            <a:avLst/>
          </a:prstGeom>
        </p:spPr>
        <p:txBody>
          <a:bodyPr anchorCtr="0" anchor="t" bIns="34275" lIns="68575" spcFirstLastPara="1" rIns="68575" wrap="square" tIns="34275">
            <a:normAutofit/>
          </a:bodyPr>
          <a:lstStyle/>
          <a:p>
            <a:pPr indent="0" lvl="0" marL="0" rtl="0" algn="l">
              <a:lnSpc>
                <a:spcPct val="110000"/>
              </a:lnSpc>
              <a:spcBef>
                <a:spcPts val="800"/>
              </a:spcBef>
              <a:spcAft>
                <a:spcPts val="0"/>
              </a:spcAft>
              <a:buNone/>
            </a:pPr>
            <a:r>
              <a:rPr lang="en" sz="1100"/>
              <a:t>primary keys are named</a:t>
            </a:r>
            <a:endParaRPr sz="1100"/>
          </a:p>
          <a:p>
            <a:pPr indent="-298450" lvl="0" marL="457200" rtl="0" algn="l">
              <a:lnSpc>
                <a:spcPct val="110000"/>
              </a:lnSpc>
              <a:spcBef>
                <a:spcPts val="800"/>
              </a:spcBef>
              <a:spcAft>
                <a:spcPts val="0"/>
              </a:spcAft>
              <a:buSzPts val="1100"/>
              <a:buChar char="-"/>
            </a:pPr>
            <a:r>
              <a:rPr lang="en" sz="1100"/>
              <a:t>“id_classname”. </a:t>
            </a:r>
            <a:endParaRPr sz="1100"/>
          </a:p>
          <a:p>
            <a:pPr indent="0" lvl="0" marL="0" rtl="0" algn="l">
              <a:lnSpc>
                <a:spcPct val="110000"/>
              </a:lnSpc>
              <a:spcBef>
                <a:spcPts val="800"/>
              </a:spcBef>
              <a:spcAft>
                <a:spcPts val="0"/>
              </a:spcAft>
              <a:buNone/>
            </a:pPr>
            <a:r>
              <a:rPr lang="en" sz="1100"/>
              <a:t>The foreign keys are named</a:t>
            </a:r>
            <a:endParaRPr sz="1100"/>
          </a:p>
          <a:p>
            <a:pPr indent="-298450" lvl="0" marL="457200" rtl="0" algn="l">
              <a:lnSpc>
                <a:spcPct val="110000"/>
              </a:lnSpc>
              <a:spcBef>
                <a:spcPts val="800"/>
              </a:spcBef>
              <a:spcAft>
                <a:spcPts val="0"/>
              </a:spcAft>
              <a:buSzPts val="1100"/>
              <a:buChar char="-"/>
            </a:pPr>
            <a:r>
              <a:rPr lang="en" sz="1100"/>
              <a:t>“</a:t>
            </a:r>
            <a:r>
              <a:rPr lang="en" sz="1100"/>
              <a:t>f</a:t>
            </a:r>
            <a:r>
              <a:rPr lang="en" sz="1100"/>
              <a:t>k_classname_</a:t>
            </a:r>
            <a:endParaRPr sz="1100"/>
          </a:p>
          <a:p>
            <a:pPr indent="0" lvl="0" marL="457200" rtl="0" algn="l">
              <a:lnSpc>
                <a:spcPct val="110000"/>
              </a:lnSpc>
              <a:spcBef>
                <a:spcPts val="800"/>
              </a:spcBef>
              <a:spcAft>
                <a:spcPts val="0"/>
              </a:spcAft>
              <a:buNone/>
            </a:pPr>
            <a:r>
              <a:rPr lang="en" sz="1100"/>
              <a:t>r</a:t>
            </a:r>
            <a:r>
              <a:rPr lang="en" sz="1100"/>
              <a:t>eferencedclass”</a:t>
            </a:r>
            <a:endParaRPr sz="1100"/>
          </a:p>
          <a:p>
            <a:pPr indent="0" lvl="0" marL="0" rtl="0" algn="l">
              <a:lnSpc>
                <a:spcPct val="110000"/>
              </a:lnSpc>
              <a:spcBef>
                <a:spcPts val="800"/>
              </a:spcBef>
              <a:spcAft>
                <a:spcPts val="0"/>
              </a:spcAft>
              <a:buNone/>
            </a:pPr>
            <a:r>
              <a:t/>
            </a:r>
            <a:endParaRPr sz="1100"/>
          </a:p>
          <a:p>
            <a:pPr indent="0" lvl="0" marL="0" rtl="0" algn="l">
              <a:lnSpc>
                <a:spcPct val="110000"/>
              </a:lnSpc>
              <a:spcBef>
                <a:spcPts val="800"/>
              </a:spcBef>
              <a:spcAft>
                <a:spcPts val="0"/>
              </a:spcAft>
              <a:buNone/>
            </a:pPr>
            <a:r>
              <a:rPr lang="en" sz="1100"/>
              <a:t>The middle of our diagramm contains the classes with most relationships. </a:t>
            </a:r>
            <a:endParaRPr sz="1100"/>
          </a:p>
        </p:txBody>
      </p:sp>
      <p:pic>
        <p:nvPicPr>
          <p:cNvPr id="164" name="Google Shape;164;p27"/>
          <p:cNvPicPr preferRelativeResize="0"/>
          <p:nvPr/>
        </p:nvPicPr>
        <p:blipFill>
          <a:blip r:embed="rId3">
            <a:alphaModFix/>
          </a:blip>
          <a:stretch>
            <a:fillRect/>
          </a:stretch>
        </p:blipFill>
        <p:spPr>
          <a:xfrm>
            <a:off x="2050350" y="0"/>
            <a:ext cx="7093649"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124600" y="61300"/>
            <a:ext cx="1658700" cy="1101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SALES STATISTIC VIEW</a:t>
            </a:r>
            <a:endParaRPr/>
          </a:p>
        </p:txBody>
      </p:sp>
      <p:sp>
        <p:nvSpPr>
          <p:cNvPr id="170" name="Google Shape;170;p28"/>
          <p:cNvSpPr txBox="1"/>
          <p:nvPr>
            <p:ph idx="1" type="body"/>
          </p:nvPr>
        </p:nvSpPr>
        <p:spPr>
          <a:xfrm>
            <a:off x="1667025" y="61300"/>
            <a:ext cx="3432000" cy="4784700"/>
          </a:xfrm>
          <a:prstGeom prst="rect">
            <a:avLst/>
          </a:prstGeom>
          <a:solidFill>
            <a:schemeClr val="dk1"/>
          </a:solidFill>
        </p:spPr>
        <p:txBody>
          <a:bodyPr anchorCtr="0" anchor="t" bIns="34275" lIns="68575" spcFirstLastPara="1" rIns="68575" wrap="square" tIns="34275">
            <a:normAutofit/>
          </a:bodyPr>
          <a:lstStyle/>
          <a:p>
            <a:pPr indent="0" lvl="0" marL="0" rtl="0" algn="l">
              <a:lnSpc>
                <a:spcPct val="150000"/>
              </a:lnSpc>
              <a:spcBef>
                <a:spcPts val="0"/>
              </a:spcBef>
              <a:spcAft>
                <a:spcPts val="0"/>
              </a:spcAft>
              <a:buClr>
                <a:schemeClr val="dk1"/>
              </a:buClr>
              <a:buSzPts val="1100"/>
              <a:buFont typeface="Arial"/>
              <a:buNone/>
            </a:pPr>
            <a:r>
              <a:rPr b="1" lang="en" sz="550">
                <a:solidFill>
                  <a:srgbClr val="6A9955"/>
                </a:solidFill>
                <a:highlight>
                  <a:srgbClr val="1F1F1F"/>
                </a:highlight>
                <a:latin typeface="Courier New"/>
                <a:ea typeface="Courier New"/>
                <a:cs typeface="Courier New"/>
                <a:sym typeface="Courier New"/>
              </a:rPr>
              <a:t>-- on fait view 'sales_statistics_view'</a:t>
            </a:r>
            <a:endParaRPr b="1" sz="55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569CD6"/>
                </a:solidFill>
                <a:highlight>
                  <a:srgbClr val="1F1F1F"/>
                </a:highlight>
                <a:latin typeface="Courier New"/>
                <a:ea typeface="Courier New"/>
                <a:cs typeface="Courier New"/>
                <a:sym typeface="Courier New"/>
              </a:rPr>
              <a:t>DROP</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VIEW</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IF</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EXISTS</a:t>
            </a:r>
            <a:r>
              <a:rPr b="1" lang="en" sz="550">
                <a:solidFill>
                  <a:srgbClr val="CCCCCC"/>
                </a:solidFill>
                <a:highlight>
                  <a:srgbClr val="1F1F1F"/>
                </a:highlight>
                <a:latin typeface="Courier New"/>
                <a:ea typeface="Courier New"/>
                <a:cs typeface="Courier New"/>
                <a:sym typeface="Courier New"/>
              </a:rPr>
              <a:t> sales_statistics_view;</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569CD6"/>
                </a:solidFill>
                <a:highlight>
                  <a:srgbClr val="1F1F1F"/>
                </a:highlight>
                <a:latin typeface="Courier New"/>
                <a:ea typeface="Courier New"/>
                <a:cs typeface="Courier New"/>
                <a:sym typeface="Courier New"/>
              </a:rPr>
              <a:t>CREATE</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VIEW</a:t>
            </a:r>
            <a:r>
              <a:rPr b="1" lang="en" sz="550">
                <a:solidFill>
                  <a:srgbClr val="CCCCCC"/>
                </a:solidFill>
                <a:highlight>
                  <a:srgbClr val="1F1F1F"/>
                </a:highlight>
                <a:latin typeface="Courier New"/>
                <a:ea typeface="Courier New"/>
                <a:cs typeface="Courier New"/>
                <a:sym typeface="Courier New"/>
              </a:rPr>
              <a:t> </a:t>
            </a:r>
            <a:r>
              <a:rPr b="1" lang="en" sz="550">
                <a:solidFill>
                  <a:srgbClr val="DCDCAA"/>
                </a:solidFill>
                <a:highlight>
                  <a:srgbClr val="1F1F1F"/>
                </a:highlight>
                <a:latin typeface="Courier New"/>
                <a:ea typeface="Courier New"/>
                <a:cs typeface="Courier New"/>
                <a:sym typeface="Courier New"/>
              </a:rPr>
              <a:t>sales_statistics_view</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AS</a:t>
            </a:r>
            <a:endParaRPr b="1" sz="55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569CD6"/>
                </a:solidFill>
                <a:highlight>
                  <a:srgbClr val="1F1F1F"/>
                </a:highlight>
                <a:latin typeface="Courier New"/>
                <a:ea typeface="Courier New"/>
                <a:cs typeface="Courier New"/>
                <a:sym typeface="Courier New"/>
              </a:rPr>
              <a:t>SELECT</a:t>
            </a:r>
            <a:endParaRPr b="1" sz="55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si.invoice_date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sale_date,</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cons.id_consignment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consignment_id,</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nomenclature.nomenclature_name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product,</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cons.consignment_quantity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quantity_sold,</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mu.measure_unit_short_name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units,</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cons.consignment_price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sale_price,</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cur.currency_code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currency,</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a:t>
            </a:r>
            <a:r>
              <a:rPr b="1" lang="en" sz="550">
                <a:solidFill>
                  <a:srgbClr val="DCDCAA"/>
                </a:solidFill>
                <a:highlight>
                  <a:srgbClr val="1F1F1F"/>
                </a:highlight>
                <a:latin typeface="Courier New"/>
                <a:ea typeface="Courier New"/>
                <a:cs typeface="Courier New"/>
                <a:sym typeface="Courier New"/>
              </a:rPr>
              <a:t>CAST</a:t>
            </a:r>
            <a:r>
              <a:rPr b="1" lang="en" sz="550">
                <a:solidFill>
                  <a:srgbClr val="CCCCCC"/>
                </a:solidFill>
                <a:highlight>
                  <a:srgbClr val="1F1F1F"/>
                </a:highlight>
                <a:latin typeface="Courier New"/>
                <a:ea typeface="Courier New"/>
                <a:cs typeface="Courier New"/>
                <a:sym typeface="Courier New"/>
              </a:rPr>
              <a:t>(cons.consignment_price </a:t>
            </a:r>
            <a:r>
              <a:rPr b="1" lang="en" sz="550">
                <a:solidFill>
                  <a:srgbClr val="D4D4D4"/>
                </a:solidFill>
                <a:highlight>
                  <a:srgbClr val="1F1F1F"/>
                </a:highlight>
                <a:latin typeface="Courier New"/>
                <a:ea typeface="Courier New"/>
                <a:cs typeface="Courier New"/>
                <a:sym typeface="Courier New"/>
              </a:rPr>
              <a:t>*</a:t>
            </a:r>
            <a:r>
              <a:rPr b="1" lang="en" sz="550">
                <a:solidFill>
                  <a:srgbClr val="CCCCCC"/>
                </a:solidFill>
                <a:highlight>
                  <a:srgbClr val="1F1F1F"/>
                </a:highlight>
                <a:latin typeface="Courier New"/>
                <a:ea typeface="Courier New"/>
                <a:cs typeface="Courier New"/>
                <a:sym typeface="Courier New"/>
              </a:rPr>
              <a:t> get_exchange_rate(si.invoice_currency, si.invoice_date)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DECIMAL</a:t>
            </a:r>
            <a:r>
              <a:rPr b="1" lang="en" sz="550">
                <a:solidFill>
                  <a:srgbClr val="CCCCCC"/>
                </a:solidFill>
                <a:highlight>
                  <a:srgbClr val="1F1F1F"/>
                </a:highlight>
                <a:latin typeface="Courier New"/>
                <a:ea typeface="Courier New"/>
                <a:cs typeface="Courier New"/>
                <a:sym typeface="Courier New"/>
              </a:rPr>
              <a:t>(</a:t>
            </a:r>
            <a:r>
              <a:rPr b="1" lang="en" sz="550">
                <a:solidFill>
                  <a:srgbClr val="B5CEA8"/>
                </a:solidFill>
                <a:highlight>
                  <a:srgbClr val="1F1F1F"/>
                </a:highlight>
                <a:latin typeface="Courier New"/>
                <a:ea typeface="Courier New"/>
                <a:cs typeface="Courier New"/>
                <a:sym typeface="Courier New"/>
              </a:rPr>
              <a:t>9</a:t>
            </a:r>
            <a:r>
              <a:rPr b="1" lang="en" sz="550">
                <a:solidFill>
                  <a:srgbClr val="CCCCCC"/>
                </a:solidFill>
                <a:highlight>
                  <a:srgbClr val="1F1F1F"/>
                </a:highlight>
                <a:latin typeface="Courier New"/>
                <a:ea typeface="Courier New"/>
                <a:cs typeface="Courier New"/>
                <a:sym typeface="Courier New"/>
              </a:rPr>
              <a:t>,</a:t>
            </a:r>
            <a:r>
              <a:rPr b="1" lang="en" sz="550">
                <a:solidFill>
                  <a:srgbClr val="B5CEA8"/>
                </a:solidFill>
                <a:highlight>
                  <a:srgbClr val="1F1F1F"/>
                </a:highlight>
                <a:latin typeface="Courier New"/>
                <a:ea typeface="Courier New"/>
                <a:cs typeface="Courier New"/>
                <a:sym typeface="Courier New"/>
              </a:rPr>
              <a:t>2</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sales_price_CHF,</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a:t>
            </a:r>
            <a:r>
              <a:rPr b="1" lang="en" sz="550">
                <a:solidFill>
                  <a:srgbClr val="DCDCAA"/>
                </a:solidFill>
                <a:highlight>
                  <a:srgbClr val="1F1F1F"/>
                </a:highlight>
                <a:latin typeface="Courier New"/>
                <a:ea typeface="Courier New"/>
                <a:cs typeface="Courier New"/>
                <a:sym typeface="Courier New"/>
              </a:rPr>
              <a:t>CAST</a:t>
            </a:r>
            <a:r>
              <a:rPr b="1" lang="en" sz="550">
                <a:solidFill>
                  <a:srgbClr val="CCCCCC"/>
                </a:solidFill>
                <a:highlight>
                  <a:srgbClr val="1F1F1F"/>
                </a:highlight>
                <a:latin typeface="Courier New"/>
                <a:ea typeface="Courier New"/>
                <a:cs typeface="Courier New"/>
                <a:sym typeface="Courier New"/>
              </a:rPr>
              <a:t>(cons.consignment_price </a:t>
            </a:r>
            <a:r>
              <a:rPr b="1" lang="en" sz="550">
                <a:solidFill>
                  <a:srgbClr val="D4D4D4"/>
                </a:solidFill>
                <a:highlight>
                  <a:srgbClr val="1F1F1F"/>
                </a:highlight>
                <a:latin typeface="Courier New"/>
                <a:ea typeface="Courier New"/>
                <a:cs typeface="Courier New"/>
                <a:sym typeface="Courier New"/>
              </a:rPr>
              <a:t>*</a:t>
            </a:r>
            <a:r>
              <a:rPr b="1" lang="en" sz="550">
                <a:solidFill>
                  <a:srgbClr val="CCCCCC"/>
                </a:solidFill>
                <a:highlight>
                  <a:srgbClr val="1F1F1F"/>
                </a:highlight>
                <a:latin typeface="Courier New"/>
                <a:ea typeface="Courier New"/>
                <a:cs typeface="Courier New"/>
                <a:sym typeface="Courier New"/>
              </a:rPr>
              <a:t> cons.consignment_quantity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DECIMAL</a:t>
            </a:r>
            <a:r>
              <a:rPr b="1" lang="en" sz="550">
                <a:solidFill>
                  <a:srgbClr val="CCCCCC"/>
                </a:solidFill>
                <a:highlight>
                  <a:srgbClr val="1F1F1F"/>
                </a:highlight>
                <a:latin typeface="Courier New"/>
                <a:ea typeface="Courier New"/>
                <a:cs typeface="Courier New"/>
                <a:sym typeface="Courier New"/>
              </a:rPr>
              <a:t>(</a:t>
            </a:r>
            <a:r>
              <a:rPr b="1" lang="en" sz="550">
                <a:solidFill>
                  <a:srgbClr val="B5CEA8"/>
                </a:solidFill>
                <a:highlight>
                  <a:srgbClr val="1F1F1F"/>
                </a:highlight>
                <a:latin typeface="Courier New"/>
                <a:ea typeface="Courier New"/>
                <a:cs typeface="Courier New"/>
                <a:sym typeface="Courier New"/>
              </a:rPr>
              <a:t>15</a:t>
            </a:r>
            <a:r>
              <a:rPr b="1" lang="en" sz="550">
                <a:solidFill>
                  <a:srgbClr val="CCCCCC"/>
                </a:solidFill>
                <a:highlight>
                  <a:srgbClr val="1F1F1F"/>
                </a:highlight>
                <a:latin typeface="Courier New"/>
                <a:ea typeface="Courier New"/>
                <a:cs typeface="Courier New"/>
                <a:sym typeface="Courier New"/>
              </a:rPr>
              <a:t>,</a:t>
            </a:r>
            <a:r>
              <a:rPr b="1" lang="en" sz="550">
                <a:solidFill>
                  <a:srgbClr val="B5CEA8"/>
                </a:solidFill>
                <a:highlight>
                  <a:srgbClr val="1F1F1F"/>
                </a:highlight>
                <a:latin typeface="Courier New"/>
                <a:ea typeface="Courier New"/>
                <a:cs typeface="Courier New"/>
                <a:sym typeface="Courier New"/>
              </a:rPr>
              <a:t>2</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sales_amount,</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a:t>
            </a:r>
            <a:r>
              <a:rPr b="1" lang="en" sz="550">
                <a:solidFill>
                  <a:srgbClr val="DCDCAA"/>
                </a:solidFill>
                <a:highlight>
                  <a:srgbClr val="1F1F1F"/>
                </a:highlight>
                <a:latin typeface="Courier New"/>
                <a:ea typeface="Courier New"/>
                <a:cs typeface="Courier New"/>
                <a:sym typeface="Courier New"/>
              </a:rPr>
              <a:t>CAST</a:t>
            </a:r>
            <a:r>
              <a:rPr b="1" lang="en" sz="550">
                <a:solidFill>
                  <a:srgbClr val="CCCCCC"/>
                </a:solidFill>
                <a:highlight>
                  <a:srgbClr val="1F1F1F"/>
                </a:highlight>
                <a:latin typeface="Courier New"/>
                <a:ea typeface="Courier New"/>
                <a:cs typeface="Courier New"/>
                <a:sym typeface="Courier New"/>
              </a:rPr>
              <a:t>(cons.consignment_price </a:t>
            </a:r>
            <a:r>
              <a:rPr b="1" lang="en" sz="550">
                <a:solidFill>
                  <a:srgbClr val="D4D4D4"/>
                </a:solidFill>
                <a:highlight>
                  <a:srgbClr val="1F1F1F"/>
                </a:highlight>
                <a:latin typeface="Courier New"/>
                <a:ea typeface="Courier New"/>
                <a:cs typeface="Courier New"/>
                <a:sym typeface="Courier New"/>
              </a:rPr>
              <a:t>*</a:t>
            </a:r>
            <a:r>
              <a:rPr b="1" lang="en" sz="550">
                <a:solidFill>
                  <a:srgbClr val="CCCCCC"/>
                </a:solidFill>
                <a:highlight>
                  <a:srgbClr val="1F1F1F"/>
                </a:highlight>
                <a:latin typeface="Courier New"/>
                <a:ea typeface="Courier New"/>
                <a:cs typeface="Courier New"/>
                <a:sym typeface="Courier New"/>
              </a:rPr>
              <a:t> cons.consignment_quantity </a:t>
            </a:r>
            <a:r>
              <a:rPr b="1" lang="en" sz="550">
                <a:solidFill>
                  <a:srgbClr val="D4D4D4"/>
                </a:solidFill>
                <a:highlight>
                  <a:srgbClr val="1F1F1F"/>
                </a:highlight>
                <a:latin typeface="Courier New"/>
                <a:ea typeface="Courier New"/>
                <a:cs typeface="Courier New"/>
                <a:sym typeface="Courier New"/>
              </a:rPr>
              <a:t>*</a:t>
            </a:r>
            <a:r>
              <a:rPr b="1" lang="en" sz="550">
                <a:solidFill>
                  <a:srgbClr val="CCCCCC"/>
                </a:solidFill>
                <a:highlight>
                  <a:srgbClr val="1F1F1F"/>
                </a:highlight>
                <a:latin typeface="Courier New"/>
                <a:ea typeface="Courier New"/>
                <a:cs typeface="Courier New"/>
                <a:sym typeface="Courier New"/>
              </a:rPr>
              <a:t> get_exchange_rate(si.invoice_currency, si.invoice_date)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DECIMAL</a:t>
            </a:r>
            <a:r>
              <a:rPr b="1" lang="en" sz="550">
                <a:solidFill>
                  <a:srgbClr val="CCCCCC"/>
                </a:solidFill>
                <a:highlight>
                  <a:srgbClr val="1F1F1F"/>
                </a:highlight>
                <a:latin typeface="Courier New"/>
                <a:ea typeface="Courier New"/>
                <a:cs typeface="Courier New"/>
                <a:sym typeface="Courier New"/>
              </a:rPr>
              <a:t>(</a:t>
            </a:r>
            <a:r>
              <a:rPr b="1" lang="en" sz="550">
                <a:solidFill>
                  <a:srgbClr val="B5CEA8"/>
                </a:solidFill>
                <a:highlight>
                  <a:srgbClr val="1F1F1F"/>
                </a:highlight>
                <a:latin typeface="Courier New"/>
                <a:ea typeface="Courier New"/>
                <a:cs typeface="Courier New"/>
                <a:sym typeface="Courier New"/>
              </a:rPr>
              <a:t>15</a:t>
            </a:r>
            <a:r>
              <a:rPr b="1" lang="en" sz="550">
                <a:solidFill>
                  <a:srgbClr val="CCCCCC"/>
                </a:solidFill>
                <a:highlight>
                  <a:srgbClr val="1F1F1F"/>
                </a:highlight>
                <a:latin typeface="Courier New"/>
                <a:ea typeface="Courier New"/>
                <a:cs typeface="Courier New"/>
                <a:sym typeface="Courier New"/>
              </a:rPr>
              <a:t>,</a:t>
            </a:r>
            <a:r>
              <a:rPr b="1" lang="en" sz="550">
                <a:solidFill>
                  <a:srgbClr val="B5CEA8"/>
                </a:solidFill>
                <a:highlight>
                  <a:srgbClr val="1F1F1F"/>
                </a:highlight>
                <a:latin typeface="Courier New"/>
                <a:ea typeface="Courier New"/>
                <a:cs typeface="Courier New"/>
                <a:sym typeface="Courier New"/>
              </a:rPr>
              <a:t>2</a:t>
            </a:r>
            <a:r>
              <a:rPr b="1" lang="en" sz="550">
                <a:solidFill>
                  <a:srgbClr val="CCCCCC"/>
                </a:solidFill>
                <a:highlight>
                  <a:srgbClr val="1F1F1F"/>
                </a:highlight>
                <a:latin typeface="Courier New"/>
                <a:ea typeface="Courier New"/>
                <a:cs typeface="Courier New"/>
                <a:sym typeface="Courier New"/>
              </a:rPr>
              <a:t>))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sales_amount_CHF,</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incoterms.incoterms_name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sale_terms,</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place.place_name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sale_point,</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sp_country.country_name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sale_point_country,</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cust.customer_name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buyer,</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buyers_country.country_name </a:t>
            </a:r>
            <a:r>
              <a:rPr b="1" lang="en" sz="550">
                <a:solidFill>
                  <a:srgbClr val="569CD6"/>
                </a:solidFill>
                <a:highlight>
                  <a:srgbClr val="1F1F1F"/>
                </a:highlight>
                <a:latin typeface="Courier New"/>
                <a:ea typeface="Courier New"/>
                <a:cs typeface="Courier New"/>
                <a:sym typeface="Courier New"/>
              </a:rPr>
              <a:t>AS</a:t>
            </a:r>
            <a:r>
              <a:rPr b="1" lang="en" sz="550">
                <a:solidFill>
                  <a:srgbClr val="CCCCCC"/>
                </a:solidFill>
                <a:highlight>
                  <a:srgbClr val="1F1F1F"/>
                </a:highlight>
                <a:latin typeface="Courier New"/>
                <a:ea typeface="Courier New"/>
                <a:cs typeface="Courier New"/>
                <a:sym typeface="Courier New"/>
              </a:rPr>
              <a:t> buyer_country</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550">
                <a:solidFill>
                  <a:srgbClr val="CCCCCC"/>
                </a:solidFill>
                <a:highlight>
                  <a:srgbClr val="1F1F1F"/>
                </a:highlight>
                <a:latin typeface="Courier New"/>
                <a:ea typeface="Courier New"/>
                <a:cs typeface="Courier New"/>
                <a:sym typeface="Courier New"/>
              </a:rPr>
              <a:t>     </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p>
        </p:txBody>
      </p:sp>
      <p:sp>
        <p:nvSpPr>
          <p:cNvPr id="171" name="Google Shape;171;p28"/>
          <p:cNvSpPr txBox="1"/>
          <p:nvPr>
            <p:ph idx="2" type="body"/>
          </p:nvPr>
        </p:nvSpPr>
        <p:spPr>
          <a:xfrm>
            <a:off x="0" y="1374692"/>
            <a:ext cx="1658700" cy="3471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172" name="Google Shape;172;p28"/>
          <p:cNvSpPr txBox="1"/>
          <p:nvPr>
            <p:ph idx="1" type="body"/>
          </p:nvPr>
        </p:nvSpPr>
        <p:spPr>
          <a:xfrm>
            <a:off x="5418075" y="61300"/>
            <a:ext cx="3432000" cy="4784700"/>
          </a:xfrm>
          <a:prstGeom prst="rect">
            <a:avLst/>
          </a:prstGeom>
          <a:solidFill>
            <a:schemeClr val="dk1"/>
          </a:solidFill>
        </p:spPr>
        <p:txBody>
          <a:bodyPr anchorCtr="0" anchor="t" bIns="34275" lIns="68575" spcFirstLastPara="1" rIns="68575" wrap="square" tIns="34275">
            <a:normAutofit/>
          </a:bodyPr>
          <a:lstStyle/>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FROM</a:t>
            </a:r>
            <a:r>
              <a:rPr b="1" lang="en" sz="600">
                <a:solidFill>
                  <a:srgbClr val="CCCCCC"/>
                </a:solidFill>
                <a:highlight>
                  <a:srgbClr val="1F1F1F"/>
                </a:highlight>
                <a:latin typeface="Courier New"/>
                <a:ea typeface="Courier New"/>
                <a:cs typeface="Courier New"/>
                <a:sym typeface="Courier New"/>
              </a:rPr>
              <a:t> sale_invoice si</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consignment</a:t>
            </a:r>
            <a:r>
              <a:rPr b="1" lang="en" sz="600">
                <a:solidFill>
                  <a:srgbClr val="CCCCCC"/>
                </a:solidFill>
                <a:highlight>
                  <a:srgbClr val="1F1F1F"/>
                </a:highlight>
                <a:latin typeface="Courier New"/>
                <a:ea typeface="Courier New"/>
                <a:cs typeface="Courier New"/>
                <a:sym typeface="Courier New"/>
              </a:rPr>
              <a:t> </a:t>
            </a:r>
            <a:r>
              <a:rPr b="1" lang="en" sz="600">
                <a:solidFill>
                  <a:srgbClr val="CCCCCC"/>
                </a:solidFill>
                <a:highlight>
                  <a:srgbClr val="1F1F1F"/>
                </a:highlight>
                <a:latin typeface="Courier New"/>
                <a:ea typeface="Courier New"/>
                <a:cs typeface="Courier New"/>
                <a:sym typeface="Courier New"/>
              </a:rPr>
              <a:t>cons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cons.consignment_sale_invoice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si.id_sale_invoice</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sale_contract sc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si.invoice_contract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sc.id_sale_contract</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customer cust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cust.id_customer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sc.contract_customer</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currency cur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si.invoice_currency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cur.id_currency</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country buyers_country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buyers_country.id_country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cust.customer_country</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sale_point sp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sp.id_sale_point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sc.contract_sale_point</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incoterms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incoterms.id_incoterms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sp.sale_point_incoterms</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place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place.id_place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sp.sale_point_place</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nomenclature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nomenclature.id_nomenclature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cons.consignment_nomenclature</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measure_unit mu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mu.id_measure_unit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nomenclature.nomenclature_measure_unit</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INNER JOIN</a:t>
            </a:r>
            <a:r>
              <a:rPr b="1" lang="en" sz="600">
                <a:solidFill>
                  <a:srgbClr val="CCCCCC"/>
                </a:solidFill>
                <a:highlight>
                  <a:srgbClr val="1F1F1F"/>
                </a:highlight>
                <a:latin typeface="Courier New"/>
                <a:ea typeface="Courier New"/>
                <a:cs typeface="Courier New"/>
                <a:sym typeface="Courier New"/>
              </a:rPr>
              <a:t> country sp_country </a:t>
            </a:r>
            <a:r>
              <a:rPr b="1" lang="en" sz="600">
                <a:solidFill>
                  <a:srgbClr val="569CD6"/>
                </a:solidFill>
                <a:highlight>
                  <a:srgbClr val="1F1F1F"/>
                </a:highlight>
                <a:latin typeface="Courier New"/>
                <a:ea typeface="Courier New"/>
                <a:cs typeface="Courier New"/>
                <a:sym typeface="Courier New"/>
              </a:rPr>
              <a:t>ON</a:t>
            </a:r>
            <a:r>
              <a:rPr b="1" lang="en" sz="600">
                <a:solidFill>
                  <a:srgbClr val="CCCCCC"/>
                </a:solidFill>
                <a:highlight>
                  <a:srgbClr val="1F1F1F"/>
                </a:highlight>
                <a:latin typeface="Courier New"/>
                <a:ea typeface="Courier New"/>
                <a:cs typeface="Courier New"/>
                <a:sym typeface="Courier New"/>
              </a:rPr>
              <a:t> sp_country.id_country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place.place_country</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ORDER BY</a:t>
            </a:r>
            <a:r>
              <a:rPr b="1" lang="en" sz="600">
                <a:solidFill>
                  <a:srgbClr val="CCCCCC"/>
                </a:solidFill>
                <a:highlight>
                  <a:srgbClr val="1F1F1F"/>
                </a:highlight>
                <a:latin typeface="Courier New"/>
                <a:ea typeface="Courier New"/>
                <a:cs typeface="Courier New"/>
                <a:sym typeface="Courier New"/>
              </a:rPr>
              <a:t> si.invoice_date, nomenclature.id_nomenclature;</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SELECT</a:t>
            </a:r>
            <a:r>
              <a:rPr b="1" lang="en" sz="600">
                <a:solidFill>
                  <a:srgbClr val="CCCCCC"/>
                </a:solidFill>
                <a:highlight>
                  <a:srgbClr val="1F1F1F"/>
                </a:highlight>
                <a:latin typeface="Courier New"/>
                <a:ea typeface="Courier New"/>
                <a:cs typeface="Courier New"/>
                <a:sym typeface="Courier New"/>
              </a:rPr>
              <a:t> </a:t>
            </a:r>
            <a:r>
              <a:rPr b="1" lang="en" sz="600">
                <a:solidFill>
                  <a:srgbClr val="D4D4D4"/>
                </a:solidFill>
                <a:highlight>
                  <a:srgbClr val="1F1F1F"/>
                </a:highlight>
                <a:latin typeface="Courier New"/>
                <a:ea typeface="Courier New"/>
                <a:cs typeface="Courier New"/>
                <a:sym typeface="Courier New"/>
              </a:rPr>
              <a:t>*</a:t>
            </a:r>
            <a:r>
              <a:rPr b="1" lang="en" sz="600">
                <a:solidFill>
                  <a:srgbClr val="CCCCCC"/>
                </a:solidFill>
                <a:highlight>
                  <a:srgbClr val="1F1F1F"/>
                </a:highlight>
                <a:latin typeface="Courier New"/>
                <a:ea typeface="Courier New"/>
                <a:cs typeface="Courier New"/>
                <a:sym typeface="Courier New"/>
              </a:rPr>
              <a:t> </a:t>
            </a:r>
            <a:r>
              <a:rPr b="1" lang="en" sz="600">
                <a:solidFill>
                  <a:srgbClr val="569CD6"/>
                </a:solidFill>
                <a:highlight>
                  <a:srgbClr val="1F1F1F"/>
                </a:highlight>
                <a:latin typeface="Courier New"/>
                <a:ea typeface="Courier New"/>
                <a:cs typeface="Courier New"/>
                <a:sym typeface="Courier New"/>
              </a:rPr>
              <a:t>FROM</a:t>
            </a:r>
            <a:r>
              <a:rPr b="1" lang="en" sz="600">
                <a:solidFill>
                  <a:srgbClr val="CCCCCC"/>
                </a:solidFill>
                <a:highlight>
                  <a:srgbClr val="1F1F1F"/>
                </a:highlight>
                <a:latin typeface="Courier New"/>
                <a:ea typeface="Courier New"/>
                <a:cs typeface="Courier New"/>
                <a:sym typeface="Courier New"/>
              </a:rPr>
              <a:t> sales_statistics_view</a:t>
            </a:r>
            <a:endParaRPr b="1" sz="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600">
                <a:solidFill>
                  <a:srgbClr val="569CD6"/>
                </a:solidFill>
                <a:highlight>
                  <a:srgbClr val="1F1F1F"/>
                </a:highlight>
                <a:latin typeface="Courier New"/>
                <a:ea typeface="Courier New"/>
                <a:cs typeface="Courier New"/>
                <a:sym typeface="Courier New"/>
              </a:rPr>
              <a:t>WHERE</a:t>
            </a:r>
            <a:r>
              <a:rPr b="1" lang="en" sz="600">
                <a:solidFill>
                  <a:srgbClr val="CCCCCC"/>
                </a:solidFill>
                <a:highlight>
                  <a:srgbClr val="1F1F1F"/>
                </a:highlight>
                <a:latin typeface="Courier New"/>
                <a:ea typeface="Courier New"/>
                <a:cs typeface="Courier New"/>
                <a:sym typeface="Courier New"/>
              </a:rPr>
              <a:t> sale_date </a:t>
            </a:r>
            <a:r>
              <a:rPr b="1" lang="en" sz="600">
                <a:solidFill>
                  <a:srgbClr val="569CD6"/>
                </a:solidFill>
                <a:highlight>
                  <a:srgbClr val="1F1F1F"/>
                </a:highlight>
                <a:latin typeface="Courier New"/>
                <a:ea typeface="Courier New"/>
                <a:cs typeface="Courier New"/>
                <a:sym typeface="Courier New"/>
              </a:rPr>
              <a:t>BETWEEN</a:t>
            </a:r>
            <a:r>
              <a:rPr b="1" lang="en" sz="600">
                <a:solidFill>
                  <a:srgbClr val="CCCCCC"/>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'2023-01-01'</a:t>
            </a:r>
            <a:r>
              <a:rPr b="1" lang="en" sz="600">
                <a:solidFill>
                  <a:srgbClr val="CCCCCC"/>
                </a:solidFill>
                <a:highlight>
                  <a:srgbClr val="1F1F1F"/>
                </a:highlight>
                <a:latin typeface="Courier New"/>
                <a:ea typeface="Courier New"/>
                <a:cs typeface="Courier New"/>
                <a:sym typeface="Courier New"/>
              </a:rPr>
              <a:t> </a:t>
            </a:r>
            <a:r>
              <a:rPr b="1" lang="en" sz="600">
                <a:solidFill>
                  <a:srgbClr val="569CD6"/>
                </a:solidFill>
                <a:highlight>
                  <a:srgbClr val="1F1F1F"/>
                </a:highlight>
                <a:latin typeface="Courier New"/>
                <a:ea typeface="Courier New"/>
                <a:cs typeface="Courier New"/>
                <a:sym typeface="Courier New"/>
              </a:rPr>
              <a:t>AND</a:t>
            </a:r>
            <a:r>
              <a:rPr b="1" lang="en" sz="600">
                <a:solidFill>
                  <a:srgbClr val="CCCCCC"/>
                </a:solidFill>
                <a:highlight>
                  <a:srgbClr val="1F1F1F"/>
                </a:highlight>
                <a:latin typeface="Courier New"/>
                <a:ea typeface="Courier New"/>
                <a:cs typeface="Courier New"/>
                <a:sym typeface="Courier New"/>
              </a:rPr>
              <a:t> </a:t>
            </a:r>
            <a:r>
              <a:rPr b="1" lang="en" sz="600">
                <a:solidFill>
                  <a:srgbClr val="CE9178"/>
                </a:solidFill>
                <a:highlight>
                  <a:srgbClr val="1F1F1F"/>
                </a:highlight>
                <a:latin typeface="Courier New"/>
                <a:ea typeface="Courier New"/>
                <a:cs typeface="Courier New"/>
                <a:sym typeface="Courier New"/>
              </a:rPr>
              <a:t>'2023-01-31'</a:t>
            </a:r>
            <a:r>
              <a:rPr b="1" lang="en" sz="600">
                <a:solidFill>
                  <a:srgbClr val="CCCCCC"/>
                </a:solidFill>
                <a:highlight>
                  <a:srgbClr val="1F1F1F"/>
                </a:highlight>
                <a:latin typeface="Courier New"/>
                <a:ea typeface="Courier New"/>
                <a:cs typeface="Courier New"/>
                <a:sym typeface="Courier New"/>
              </a:rPr>
              <a:t>;</a:t>
            </a:r>
            <a:endParaRPr b="1" sz="600"/>
          </a:p>
        </p:txBody>
      </p:sp>
      <p:pic>
        <p:nvPicPr>
          <p:cNvPr id="173" name="Google Shape;173;p28"/>
          <p:cNvPicPr preferRelativeResize="0"/>
          <p:nvPr/>
        </p:nvPicPr>
        <p:blipFill>
          <a:blip r:embed="rId3">
            <a:alphaModFix/>
          </a:blip>
          <a:stretch>
            <a:fillRect/>
          </a:stretch>
        </p:blipFill>
        <p:spPr>
          <a:xfrm>
            <a:off x="5335650" y="3061825"/>
            <a:ext cx="3420575" cy="1924700"/>
          </a:xfrm>
          <a:prstGeom prst="rect">
            <a:avLst/>
          </a:prstGeom>
          <a:noFill/>
          <a:ln>
            <a:noFill/>
          </a:ln>
        </p:spPr>
      </p:pic>
      <p:pic>
        <p:nvPicPr>
          <p:cNvPr id="174" name="Google Shape;174;p28"/>
          <p:cNvPicPr preferRelativeResize="0"/>
          <p:nvPr/>
        </p:nvPicPr>
        <p:blipFill>
          <a:blip r:embed="rId4">
            <a:alphaModFix/>
          </a:blip>
          <a:stretch>
            <a:fillRect/>
          </a:stretch>
        </p:blipFill>
        <p:spPr>
          <a:xfrm>
            <a:off x="1031100" y="3061825"/>
            <a:ext cx="4304550" cy="192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118525" y="113875"/>
            <a:ext cx="1658700" cy="1101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INCOMING PAYMENT VIEW</a:t>
            </a:r>
            <a:endParaRPr/>
          </a:p>
        </p:txBody>
      </p:sp>
      <p:sp>
        <p:nvSpPr>
          <p:cNvPr id="180" name="Google Shape;180;p29"/>
          <p:cNvSpPr txBox="1"/>
          <p:nvPr>
            <p:ph idx="1" type="body"/>
          </p:nvPr>
        </p:nvSpPr>
        <p:spPr>
          <a:xfrm>
            <a:off x="1920350" y="113875"/>
            <a:ext cx="3300000" cy="4723200"/>
          </a:xfrm>
          <a:prstGeom prst="rect">
            <a:avLst/>
          </a:prstGeom>
          <a:solidFill>
            <a:schemeClr val="dk1"/>
          </a:solidFill>
        </p:spPr>
        <p:txBody>
          <a:bodyPr anchorCtr="0" anchor="t" bIns="34275" lIns="68575" spcFirstLastPara="1" rIns="68575" wrap="square" tIns="34275">
            <a:normAutofit/>
          </a:bodyPr>
          <a:lstStyle/>
          <a:p>
            <a:pPr indent="0" lvl="0" marL="0" rtl="0" algn="l">
              <a:lnSpc>
                <a:spcPct val="150000"/>
              </a:lnSpc>
              <a:spcBef>
                <a:spcPts val="0"/>
              </a:spcBef>
              <a:spcAft>
                <a:spcPts val="0"/>
              </a:spcAft>
              <a:buNone/>
            </a:pPr>
            <a:r>
              <a:rPr b="1" lang="en" sz="650">
                <a:solidFill>
                  <a:srgbClr val="6A9955"/>
                </a:solidFill>
                <a:highlight>
                  <a:srgbClr val="1F1F1F"/>
                </a:highlight>
                <a:latin typeface="Courier New"/>
                <a:ea typeface="Courier New"/>
                <a:cs typeface="Courier New"/>
                <a:sym typeface="Courier New"/>
              </a:rPr>
              <a:t>-</a:t>
            </a:r>
            <a:r>
              <a:rPr b="1" lang="en" sz="700">
                <a:solidFill>
                  <a:srgbClr val="6A9955"/>
                </a:solidFill>
                <a:highlight>
                  <a:srgbClr val="1F1F1F"/>
                </a:highlight>
                <a:latin typeface="Courier New"/>
                <a:ea typeface="Courier New"/>
                <a:cs typeface="Courier New"/>
                <a:sym typeface="Courier New"/>
              </a:rPr>
              <a:t>- on fait view 'incoming_payments_view'</a:t>
            </a:r>
            <a:endParaRPr b="1" sz="700">
              <a:solidFill>
                <a:srgbClr val="6A9955"/>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569CD6"/>
                </a:solidFill>
                <a:highlight>
                  <a:srgbClr val="1F1F1F"/>
                </a:highlight>
                <a:latin typeface="Courier New"/>
                <a:ea typeface="Courier New"/>
                <a:cs typeface="Courier New"/>
                <a:sym typeface="Courier New"/>
              </a:rPr>
              <a:t>DROP</a:t>
            </a:r>
            <a:r>
              <a:rPr b="1" lang="en" sz="700">
                <a:solidFill>
                  <a:srgbClr val="CCCCCC"/>
                </a:solidFill>
                <a:highlight>
                  <a:srgbClr val="1F1F1F"/>
                </a:highlight>
                <a:latin typeface="Courier New"/>
                <a:ea typeface="Courier New"/>
                <a:cs typeface="Courier New"/>
                <a:sym typeface="Courier New"/>
              </a:rPr>
              <a:t> </a:t>
            </a:r>
            <a:r>
              <a:rPr b="1" lang="en" sz="700">
                <a:solidFill>
                  <a:srgbClr val="569CD6"/>
                </a:solidFill>
                <a:highlight>
                  <a:srgbClr val="1F1F1F"/>
                </a:highlight>
                <a:latin typeface="Courier New"/>
                <a:ea typeface="Courier New"/>
                <a:cs typeface="Courier New"/>
                <a:sym typeface="Courier New"/>
              </a:rPr>
              <a:t>VIEW</a:t>
            </a:r>
            <a:r>
              <a:rPr b="1" lang="en" sz="700">
                <a:solidFill>
                  <a:srgbClr val="CCCCCC"/>
                </a:solidFill>
                <a:highlight>
                  <a:srgbClr val="1F1F1F"/>
                </a:highlight>
                <a:latin typeface="Courier New"/>
                <a:ea typeface="Courier New"/>
                <a:cs typeface="Courier New"/>
                <a:sym typeface="Courier New"/>
              </a:rPr>
              <a:t> </a:t>
            </a:r>
            <a:r>
              <a:rPr b="1" lang="en" sz="700">
                <a:solidFill>
                  <a:srgbClr val="569CD6"/>
                </a:solidFill>
                <a:highlight>
                  <a:srgbClr val="1F1F1F"/>
                </a:highlight>
                <a:latin typeface="Courier New"/>
                <a:ea typeface="Courier New"/>
                <a:cs typeface="Courier New"/>
                <a:sym typeface="Courier New"/>
              </a:rPr>
              <a:t>IF</a:t>
            </a:r>
            <a:r>
              <a:rPr b="1" lang="en" sz="700">
                <a:solidFill>
                  <a:srgbClr val="CCCCCC"/>
                </a:solidFill>
                <a:highlight>
                  <a:srgbClr val="1F1F1F"/>
                </a:highlight>
                <a:latin typeface="Courier New"/>
                <a:ea typeface="Courier New"/>
                <a:cs typeface="Courier New"/>
                <a:sym typeface="Courier New"/>
              </a:rPr>
              <a:t> </a:t>
            </a:r>
            <a:r>
              <a:rPr b="1" lang="en" sz="700">
                <a:solidFill>
                  <a:srgbClr val="569CD6"/>
                </a:solidFill>
                <a:highlight>
                  <a:srgbClr val="1F1F1F"/>
                </a:highlight>
                <a:latin typeface="Courier New"/>
                <a:ea typeface="Courier New"/>
                <a:cs typeface="Courier New"/>
                <a:sym typeface="Courier New"/>
              </a:rPr>
              <a:t>EXISTS</a:t>
            </a:r>
            <a:r>
              <a:rPr b="1" lang="en" sz="700">
                <a:solidFill>
                  <a:srgbClr val="CCCCCC"/>
                </a:solidFill>
                <a:highlight>
                  <a:srgbClr val="1F1F1F"/>
                </a:highlight>
                <a:latin typeface="Courier New"/>
                <a:ea typeface="Courier New"/>
                <a:cs typeface="Courier New"/>
                <a:sym typeface="Courier New"/>
              </a:rPr>
              <a:t> incoming_payments_view;</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569CD6"/>
                </a:solidFill>
                <a:highlight>
                  <a:srgbClr val="1F1F1F"/>
                </a:highlight>
                <a:latin typeface="Courier New"/>
                <a:ea typeface="Courier New"/>
                <a:cs typeface="Courier New"/>
                <a:sym typeface="Courier New"/>
              </a:rPr>
              <a:t>CREATE</a:t>
            </a:r>
            <a:r>
              <a:rPr b="1" lang="en" sz="700">
                <a:solidFill>
                  <a:srgbClr val="CCCCCC"/>
                </a:solidFill>
                <a:highlight>
                  <a:srgbClr val="1F1F1F"/>
                </a:highlight>
                <a:latin typeface="Courier New"/>
                <a:ea typeface="Courier New"/>
                <a:cs typeface="Courier New"/>
                <a:sym typeface="Courier New"/>
              </a:rPr>
              <a:t> </a:t>
            </a:r>
            <a:r>
              <a:rPr b="1" lang="en" sz="700">
                <a:solidFill>
                  <a:srgbClr val="569CD6"/>
                </a:solidFill>
                <a:highlight>
                  <a:srgbClr val="1F1F1F"/>
                </a:highlight>
                <a:latin typeface="Courier New"/>
                <a:ea typeface="Courier New"/>
                <a:cs typeface="Courier New"/>
                <a:sym typeface="Courier New"/>
              </a:rPr>
              <a:t>VIEW</a:t>
            </a:r>
            <a:r>
              <a:rPr b="1" lang="en" sz="700">
                <a:solidFill>
                  <a:srgbClr val="CCCCCC"/>
                </a:solidFill>
                <a:highlight>
                  <a:srgbClr val="1F1F1F"/>
                </a:highlight>
                <a:latin typeface="Courier New"/>
                <a:ea typeface="Courier New"/>
                <a:cs typeface="Courier New"/>
                <a:sym typeface="Courier New"/>
              </a:rPr>
              <a:t> </a:t>
            </a:r>
            <a:r>
              <a:rPr b="1" lang="en" sz="700">
                <a:solidFill>
                  <a:srgbClr val="DCDCAA"/>
                </a:solidFill>
                <a:highlight>
                  <a:srgbClr val="1F1F1F"/>
                </a:highlight>
                <a:latin typeface="Courier New"/>
                <a:ea typeface="Courier New"/>
                <a:cs typeface="Courier New"/>
                <a:sym typeface="Courier New"/>
              </a:rPr>
              <a:t>incoming_payments_view</a:t>
            </a:r>
            <a:r>
              <a:rPr b="1" lang="en" sz="700">
                <a:solidFill>
                  <a:srgbClr val="CCCCCC"/>
                </a:solidFill>
                <a:highlight>
                  <a:srgbClr val="1F1F1F"/>
                </a:highlight>
                <a:latin typeface="Courier New"/>
                <a:ea typeface="Courier New"/>
                <a:cs typeface="Courier New"/>
                <a:sym typeface="Courier New"/>
              </a:rPr>
              <a:t> </a:t>
            </a:r>
            <a:r>
              <a:rPr b="1" lang="en" sz="700">
                <a:solidFill>
                  <a:srgbClr val="569CD6"/>
                </a:solidFill>
                <a:highlight>
                  <a:srgbClr val="1F1F1F"/>
                </a:highlight>
                <a:latin typeface="Courier New"/>
                <a:ea typeface="Courier New"/>
                <a:cs typeface="Courier New"/>
                <a:sym typeface="Courier New"/>
              </a:rPr>
              <a:t>AS</a:t>
            </a:r>
            <a:endParaRPr b="1" sz="7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569CD6"/>
                </a:solidFill>
                <a:highlight>
                  <a:srgbClr val="1F1F1F"/>
                </a:highlight>
                <a:latin typeface="Courier New"/>
                <a:ea typeface="Courier New"/>
                <a:cs typeface="Courier New"/>
                <a:sym typeface="Courier New"/>
              </a:rPr>
              <a:t>SELECT</a:t>
            </a:r>
            <a:endParaRPr b="1" sz="700">
              <a:solidFill>
                <a:srgbClr val="569CD6"/>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ip.incoming_payment_date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payment_date,</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ip.incoming_payment_amount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payment_amount,</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cur.currency_code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currency,</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a:t>
            </a:r>
            <a:r>
              <a:rPr b="1" lang="en" sz="700">
                <a:solidFill>
                  <a:srgbClr val="DCDCAA"/>
                </a:solidFill>
                <a:highlight>
                  <a:srgbClr val="1F1F1F"/>
                </a:highlight>
                <a:latin typeface="Courier New"/>
                <a:ea typeface="Courier New"/>
                <a:cs typeface="Courier New"/>
                <a:sym typeface="Courier New"/>
              </a:rPr>
              <a:t>CAST</a:t>
            </a:r>
            <a:r>
              <a:rPr b="1" lang="en" sz="700">
                <a:solidFill>
                  <a:srgbClr val="CCCCCC"/>
                </a:solidFill>
                <a:highlight>
                  <a:srgbClr val="1F1F1F"/>
                </a:highlight>
                <a:latin typeface="Courier New"/>
                <a:ea typeface="Courier New"/>
                <a:cs typeface="Courier New"/>
                <a:sym typeface="Courier New"/>
              </a:rPr>
              <a:t>(ip.incoming_payment_amount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get_exchange_rate(si.invoice_currency, ip.incoming_payment_date)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a:t>
            </a:r>
            <a:r>
              <a:rPr b="1" lang="en" sz="700">
                <a:solidFill>
                  <a:srgbClr val="569CD6"/>
                </a:solidFill>
                <a:highlight>
                  <a:srgbClr val="1F1F1F"/>
                </a:highlight>
                <a:latin typeface="Courier New"/>
                <a:ea typeface="Courier New"/>
                <a:cs typeface="Courier New"/>
                <a:sym typeface="Courier New"/>
              </a:rPr>
              <a:t>DECIMAL</a:t>
            </a:r>
            <a:r>
              <a:rPr b="1" lang="en" sz="700">
                <a:solidFill>
                  <a:srgbClr val="CCCCCC"/>
                </a:solidFill>
                <a:highlight>
                  <a:srgbClr val="1F1F1F"/>
                </a:highlight>
                <a:latin typeface="Courier New"/>
                <a:ea typeface="Courier New"/>
                <a:cs typeface="Courier New"/>
                <a:sym typeface="Courier New"/>
              </a:rPr>
              <a:t>(</a:t>
            </a:r>
            <a:r>
              <a:rPr b="1" lang="en" sz="700">
                <a:solidFill>
                  <a:srgbClr val="B5CEA8"/>
                </a:solidFill>
                <a:highlight>
                  <a:srgbClr val="1F1F1F"/>
                </a:highlight>
                <a:latin typeface="Courier New"/>
                <a:ea typeface="Courier New"/>
                <a:cs typeface="Courier New"/>
                <a:sym typeface="Courier New"/>
              </a:rPr>
              <a:t>15</a:t>
            </a:r>
            <a:r>
              <a:rPr b="1" lang="en" sz="700">
                <a:solidFill>
                  <a:srgbClr val="CCCCCC"/>
                </a:solidFill>
                <a:highlight>
                  <a:srgbClr val="1F1F1F"/>
                </a:highlight>
                <a:latin typeface="Courier New"/>
                <a:ea typeface="Courier New"/>
                <a:cs typeface="Courier New"/>
                <a:sym typeface="Courier New"/>
              </a:rPr>
              <a:t>,</a:t>
            </a:r>
            <a:r>
              <a:rPr b="1" lang="en" sz="700">
                <a:solidFill>
                  <a:srgbClr val="B5CEA8"/>
                </a:solidFill>
                <a:highlight>
                  <a:srgbClr val="1F1F1F"/>
                </a:highlight>
                <a:latin typeface="Courier New"/>
                <a:ea typeface="Courier New"/>
                <a:cs typeface="Courier New"/>
                <a:sym typeface="Courier New"/>
              </a:rPr>
              <a:t>2</a:t>
            </a:r>
            <a:r>
              <a:rPr b="1" lang="en" sz="700">
                <a:solidFill>
                  <a:srgbClr val="CCCCCC"/>
                </a:solidFill>
                <a:highlight>
                  <a:srgbClr val="1F1F1F"/>
                </a:highlight>
                <a:latin typeface="Courier New"/>
                <a:ea typeface="Courier New"/>
                <a:cs typeface="Courier New"/>
                <a:sym typeface="Courier New"/>
              </a:rPr>
              <a:t>))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payment_amount_CHF,</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get_exchange_rate(si.invoice_currency, ip.incoming_payment_date)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CHF_rate,</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ba.bank_account_number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bank_account,</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bank.bank_name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bank_name,</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bank_country.country_name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bank_country,</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si.invoice_number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invoice_number,</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si.invoice_date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invoice_date,</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cust.customer_name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buyer,</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700">
                <a:solidFill>
                  <a:srgbClr val="CCCCCC"/>
                </a:solidFill>
                <a:highlight>
                  <a:srgbClr val="1F1F1F"/>
                </a:highlight>
                <a:latin typeface="Courier New"/>
                <a:ea typeface="Courier New"/>
                <a:cs typeface="Courier New"/>
                <a:sym typeface="Courier New"/>
              </a:rPr>
              <a:t>      buyers_country.country_name </a:t>
            </a:r>
            <a:r>
              <a:rPr b="1" lang="en" sz="700">
                <a:solidFill>
                  <a:srgbClr val="569CD6"/>
                </a:solidFill>
                <a:highlight>
                  <a:srgbClr val="1F1F1F"/>
                </a:highlight>
                <a:latin typeface="Courier New"/>
                <a:ea typeface="Courier New"/>
                <a:cs typeface="Courier New"/>
                <a:sym typeface="Courier New"/>
              </a:rPr>
              <a:t>AS</a:t>
            </a:r>
            <a:r>
              <a:rPr b="1" lang="en" sz="700">
                <a:solidFill>
                  <a:srgbClr val="CCCCCC"/>
                </a:solidFill>
                <a:highlight>
                  <a:srgbClr val="1F1F1F"/>
                </a:highlight>
                <a:latin typeface="Courier New"/>
                <a:ea typeface="Courier New"/>
                <a:cs typeface="Courier New"/>
                <a:sym typeface="Courier New"/>
              </a:rPr>
              <a:t> buyer_country</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550">
                <a:solidFill>
                  <a:srgbClr val="CCCCCC"/>
                </a:solidFill>
                <a:highlight>
                  <a:srgbClr val="1F1F1F"/>
                </a:highlight>
                <a:latin typeface="Courier New"/>
                <a:ea typeface="Courier New"/>
                <a:cs typeface="Courier New"/>
                <a:sym typeface="Courier New"/>
              </a:rPr>
              <a:t>     </a:t>
            </a:r>
            <a:endParaRPr b="1" sz="55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500">
              <a:solidFill>
                <a:srgbClr val="6A9955"/>
              </a:solidFill>
              <a:highlight>
                <a:srgbClr val="1F1F1F"/>
              </a:highlight>
              <a:latin typeface="Courier New"/>
              <a:ea typeface="Courier New"/>
              <a:cs typeface="Courier New"/>
              <a:sym typeface="Courier New"/>
            </a:endParaRPr>
          </a:p>
        </p:txBody>
      </p:sp>
      <p:sp>
        <p:nvSpPr>
          <p:cNvPr id="181" name="Google Shape;181;p29"/>
          <p:cNvSpPr txBox="1"/>
          <p:nvPr>
            <p:ph idx="2" type="body"/>
          </p:nvPr>
        </p:nvSpPr>
        <p:spPr>
          <a:xfrm>
            <a:off x="118525" y="1322571"/>
            <a:ext cx="1658700" cy="3514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182" name="Google Shape;182;p29"/>
          <p:cNvSpPr txBox="1"/>
          <p:nvPr/>
        </p:nvSpPr>
        <p:spPr>
          <a:xfrm>
            <a:off x="5501825" y="172675"/>
            <a:ext cx="3510600" cy="43812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FROM</a:t>
            </a:r>
            <a:r>
              <a:rPr b="1" lang="en" sz="700">
                <a:solidFill>
                  <a:srgbClr val="CCCCCC"/>
                </a:solidFill>
                <a:highlight>
                  <a:srgbClr val="1F1F1F"/>
                </a:highlight>
                <a:latin typeface="Courier New"/>
                <a:ea typeface="Courier New"/>
                <a:cs typeface="Courier New"/>
                <a:sym typeface="Courier New"/>
              </a:rPr>
              <a:t> incoming_payment ip</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INNER JOIN</a:t>
            </a:r>
            <a:r>
              <a:rPr b="1" lang="en" sz="700">
                <a:solidFill>
                  <a:srgbClr val="CCCCCC"/>
                </a:solidFill>
                <a:highlight>
                  <a:srgbClr val="1F1F1F"/>
                </a:highlight>
                <a:latin typeface="Courier New"/>
                <a:ea typeface="Courier New"/>
                <a:cs typeface="Courier New"/>
                <a:sym typeface="Courier New"/>
              </a:rPr>
              <a:t> sale_invoice si </a:t>
            </a:r>
            <a:r>
              <a:rPr b="1" lang="en" sz="700">
                <a:solidFill>
                  <a:srgbClr val="569CD6"/>
                </a:solidFill>
                <a:highlight>
                  <a:srgbClr val="1F1F1F"/>
                </a:highlight>
                <a:latin typeface="Courier New"/>
                <a:ea typeface="Courier New"/>
                <a:cs typeface="Courier New"/>
                <a:sym typeface="Courier New"/>
              </a:rPr>
              <a:t>ON</a:t>
            </a:r>
            <a:r>
              <a:rPr b="1" lang="en" sz="700">
                <a:solidFill>
                  <a:srgbClr val="CCCCCC"/>
                </a:solidFill>
                <a:highlight>
                  <a:srgbClr val="1F1F1F"/>
                </a:highlight>
                <a:latin typeface="Courier New"/>
                <a:ea typeface="Courier New"/>
                <a:cs typeface="Courier New"/>
                <a:sym typeface="Courier New"/>
              </a:rPr>
              <a:t> ip.incoming_payment_sale_invoice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si.id_sale_invoice</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INNER JOIN</a:t>
            </a:r>
            <a:r>
              <a:rPr b="1" lang="en" sz="700">
                <a:solidFill>
                  <a:srgbClr val="CCCCCC"/>
                </a:solidFill>
                <a:highlight>
                  <a:srgbClr val="1F1F1F"/>
                </a:highlight>
                <a:latin typeface="Courier New"/>
                <a:ea typeface="Courier New"/>
                <a:cs typeface="Courier New"/>
                <a:sym typeface="Courier New"/>
              </a:rPr>
              <a:t> sale_contract sc </a:t>
            </a:r>
            <a:r>
              <a:rPr b="1" lang="en" sz="700">
                <a:solidFill>
                  <a:srgbClr val="569CD6"/>
                </a:solidFill>
                <a:highlight>
                  <a:srgbClr val="1F1F1F"/>
                </a:highlight>
                <a:latin typeface="Courier New"/>
                <a:ea typeface="Courier New"/>
                <a:cs typeface="Courier New"/>
                <a:sym typeface="Courier New"/>
              </a:rPr>
              <a:t>ON</a:t>
            </a:r>
            <a:r>
              <a:rPr b="1" lang="en" sz="700">
                <a:solidFill>
                  <a:srgbClr val="CCCCCC"/>
                </a:solidFill>
                <a:highlight>
                  <a:srgbClr val="1F1F1F"/>
                </a:highlight>
                <a:latin typeface="Courier New"/>
                <a:ea typeface="Courier New"/>
                <a:cs typeface="Courier New"/>
                <a:sym typeface="Courier New"/>
              </a:rPr>
              <a:t> si.invoice_contract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sc.id_sale_contract</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INNER JOIN</a:t>
            </a:r>
            <a:r>
              <a:rPr b="1" lang="en" sz="700">
                <a:solidFill>
                  <a:srgbClr val="CCCCCC"/>
                </a:solidFill>
                <a:highlight>
                  <a:srgbClr val="1F1F1F"/>
                </a:highlight>
                <a:latin typeface="Courier New"/>
                <a:ea typeface="Courier New"/>
                <a:cs typeface="Courier New"/>
                <a:sym typeface="Courier New"/>
              </a:rPr>
              <a:t> customer cust </a:t>
            </a:r>
            <a:r>
              <a:rPr b="1" lang="en" sz="700">
                <a:solidFill>
                  <a:srgbClr val="569CD6"/>
                </a:solidFill>
                <a:highlight>
                  <a:srgbClr val="1F1F1F"/>
                </a:highlight>
                <a:latin typeface="Courier New"/>
                <a:ea typeface="Courier New"/>
                <a:cs typeface="Courier New"/>
                <a:sym typeface="Courier New"/>
              </a:rPr>
              <a:t>ON</a:t>
            </a:r>
            <a:r>
              <a:rPr b="1" lang="en" sz="700">
                <a:solidFill>
                  <a:srgbClr val="CCCCCC"/>
                </a:solidFill>
                <a:highlight>
                  <a:srgbClr val="1F1F1F"/>
                </a:highlight>
                <a:latin typeface="Courier New"/>
                <a:ea typeface="Courier New"/>
                <a:cs typeface="Courier New"/>
                <a:sym typeface="Courier New"/>
              </a:rPr>
              <a:t> cust.id_customer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sc.contract_customer</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INNER JOIN</a:t>
            </a:r>
            <a:r>
              <a:rPr b="1" lang="en" sz="700">
                <a:solidFill>
                  <a:srgbClr val="CCCCCC"/>
                </a:solidFill>
                <a:highlight>
                  <a:srgbClr val="1F1F1F"/>
                </a:highlight>
                <a:latin typeface="Courier New"/>
                <a:ea typeface="Courier New"/>
                <a:cs typeface="Courier New"/>
                <a:sym typeface="Courier New"/>
              </a:rPr>
              <a:t> currency cur </a:t>
            </a:r>
            <a:r>
              <a:rPr b="1" lang="en" sz="700">
                <a:solidFill>
                  <a:srgbClr val="569CD6"/>
                </a:solidFill>
                <a:highlight>
                  <a:srgbClr val="1F1F1F"/>
                </a:highlight>
                <a:latin typeface="Courier New"/>
                <a:ea typeface="Courier New"/>
                <a:cs typeface="Courier New"/>
                <a:sym typeface="Courier New"/>
              </a:rPr>
              <a:t>ON</a:t>
            </a:r>
            <a:r>
              <a:rPr b="1" lang="en" sz="700">
                <a:solidFill>
                  <a:srgbClr val="CCCCCC"/>
                </a:solidFill>
                <a:highlight>
                  <a:srgbClr val="1F1F1F"/>
                </a:highlight>
                <a:latin typeface="Courier New"/>
                <a:ea typeface="Courier New"/>
                <a:cs typeface="Courier New"/>
                <a:sym typeface="Courier New"/>
              </a:rPr>
              <a:t> si.invoice_currency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cur.id_currency</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INNER JOIN</a:t>
            </a:r>
            <a:r>
              <a:rPr b="1" lang="en" sz="700">
                <a:solidFill>
                  <a:srgbClr val="CCCCCC"/>
                </a:solidFill>
                <a:highlight>
                  <a:srgbClr val="1F1F1F"/>
                </a:highlight>
                <a:latin typeface="Courier New"/>
                <a:ea typeface="Courier New"/>
                <a:cs typeface="Courier New"/>
                <a:sym typeface="Courier New"/>
              </a:rPr>
              <a:t> country buyers_country </a:t>
            </a:r>
            <a:r>
              <a:rPr b="1" lang="en" sz="700">
                <a:solidFill>
                  <a:srgbClr val="569CD6"/>
                </a:solidFill>
                <a:highlight>
                  <a:srgbClr val="1F1F1F"/>
                </a:highlight>
                <a:latin typeface="Courier New"/>
                <a:ea typeface="Courier New"/>
                <a:cs typeface="Courier New"/>
                <a:sym typeface="Courier New"/>
              </a:rPr>
              <a:t>ON</a:t>
            </a:r>
            <a:r>
              <a:rPr b="1" lang="en" sz="700">
                <a:solidFill>
                  <a:srgbClr val="CCCCCC"/>
                </a:solidFill>
                <a:highlight>
                  <a:srgbClr val="1F1F1F"/>
                </a:highlight>
                <a:latin typeface="Courier New"/>
                <a:ea typeface="Courier New"/>
                <a:cs typeface="Courier New"/>
                <a:sym typeface="Courier New"/>
              </a:rPr>
              <a:t> buyers_country.id_country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cust.customer_country</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INNER JOIN</a:t>
            </a:r>
            <a:r>
              <a:rPr b="1" lang="en" sz="700">
                <a:solidFill>
                  <a:srgbClr val="CCCCCC"/>
                </a:solidFill>
                <a:highlight>
                  <a:srgbClr val="1F1F1F"/>
                </a:highlight>
                <a:latin typeface="Courier New"/>
                <a:ea typeface="Courier New"/>
                <a:cs typeface="Courier New"/>
                <a:sym typeface="Courier New"/>
              </a:rPr>
              <a:t> bank_account ba </a:t>
            </a:r>
            <a:r>
              <a:rPr b="1" lang="en" sz="700">
                <a:solidFill>
                  <a:srgbClr val="569CD6"/>
                </a:solidFill>
                <a:highlight>
                  <a:srgbClr val="1F1F1F"/>
                </a:highlight>
                <a:latin typeface="Courier New"/>
                <a:ea typeface="Courier New"/>
                <a:cs typeface="Courier New"/>
                <a:sym typeface="Courier New"/>
              </a:rPr>
              <a:t>ON</a:t>
            </a:r>
            <a:r>
              <a:rPr b="1" lang="en" sz="700">
                <a:solidFill>
                  <a:srgbClr val="CCCCCC"/>
                </a:solidFill>
                <a:highlight>
                  <a:srgbClr val="1F1F1F"/>
                </a:highlight>
                <a:latin typeface="Courier New"/>
                <a:ea typeface="Courier New"/>
                <a:cs typeface="Courier New"/>
                <a:sym typeface="Courier New"/>
              </a:rPr>
              <a:t> ba.id_bank_account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ip.incoming_payment_bank_account</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INNER JOIN</a:t>
            </a:r>
            <a:r>
              <a:rPr b="1" lang="en" sz="700">
                <a:solidFill>
                  <a:srgbClr val="CCCCCC"/>
                </a:solidFill>
                <a:highlight>
                  <a:srgbClr val="1F1F1F"/>
                </a:highlight>
                <a:latin typeface="Courier New"/>
                <a:ea typeface="Courier New"/>
                <a:cs typeface="Courier New"/>
                <a:sym typeface="Courier New"/>
              </a:rPr>
              <a:t> bank </a:t>
            </a:r>
            <a:r>
              <a:rPr b="1" lang="en" sz="700">
                <a:solidFill>
                  <a:srgbClr val="569CD6"/>
                </a:solidFill>
                <a:highlight>
                  <a:srgbClr val="1F1F1F"/>
                </a:highlight>
                <a:latin typeface="Courier New"/>
                <a:ea typeface="Courier New"/>
                <a:cs typeface="Courier New"/>
                <a:sym typeface="Courier New"/>
              </a:rPr>
              <a:t>ON</a:t>
            </a:r>
            <a:r>
              <a:rPr b="1" lang="en" sz="700">
                <a:solidFill>
                  <a:srgbClr val="CCCCCC"/>
                </a:solidFill>
                <a:highlight>
                  <a:srgbClr val="1F1F1F"/>
                </a:highlight>
                <a:latin typeface="Courier New"/>
                <a:ea typeface="Courier New"/>
                <a:cs typeface="Courier New"/>
                <a:sym typeface="Courier New"/>
              </a:rPr>
              <a:t> bank.id_bank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ba.bank_account_bank</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INNER JOIN</a:t>
            </a:r>
            <a:r>
              <a:rPr b="1" lang="en" sz="700">
                <a:solidFill>
                  <a:srgbClr val="CCCCCC"/>
                </a:solidFill>
                <a:highlight>
                  <a:srgbClr val="1F1F1F"/>
                </a:highlight>
                <a:latin typeface="Courier New"/>
                <a:ea typeface="Courier New"/>
                <a:cs typeface="Courier New"/>
                <a:sym typeface="Courier New"/>
              </a:rPr>
              <a:t> country bank_country </a:t>
            </a:r>
            <a:r>
              <a:rPr b="1" lang="en" sz="700">
                <a:solidFill>
                  <a:srgbClr val="569CD6"/>
                </a:solidFill>
                <a:highlight>
                  <a:srgbClr val="1F1F1F"/>
                </a:highlight>
                <a:latin typeface="Courier New"/>
                <a:ea typeface="Courier New"/>
                <a:cs typeface="Courier New"/>
                <a:sym typeface="Courier New"/>
              </a:rPr>
              <a:t>ON</a:t>
            </a:r>
            <a:r>
              <a:rPr b="1" lang="en" sz="700">
                <a:solidFill>
                  <a:srgbClr val="CCCCCC"/>
                </a:solidFill>
                <a:highlight>
                  <a:srgbClr val="1F1F1F"/>
                </a:highlight>
                <a:latin typeface="Courier New"/>
                <a:ea typeface="Courier New"/>
                <a:cs typeface="Courier New"/>
                <a:sym typeface="Courier New"/>
              </a:rPr>
              <a:t> bank_country.id_country </a:t>
            </a:r>
            <a:r>
              <a:rPr b="1" lang="en" sz="700">
                <a:solidFill>
                  <a:srgbClr val="D4D4D4"/>
                </a:solidFill>
                <a:highlight>
                  <a:srgbClr val="1F1F1F"/>
                </a:highlight>
                <a:latin typeface="Courier New"/>
                <a:ea typeface="Courier New"/>
                <a:cs typeface="Courier New"/>
                <a:sym typeface="Courier New"/>
              </a:rPr>
              <a:t>=</a:t>
            </a:r>
            <a:r>
              <a:rPr b="1" lang="en" sz="700">
                <a:solidFill>
                  <a:srgbClr val="CCCCCC"/>
                </a:solidFill>
                <a:highlight>
                  <a:srgbClr val="1F1F1F"/>
                </a:highlight>
                <a:latin typeface="Courier New"/>
                <a:ea typeface="Courier New"/>
                <a:cs typeface="Courier New"/>
                <a:sym typeface="Courier New"/>
              </a:rPr>
              <a:t> bank.bank_country</a:t>
            </a:r>
            <a:endParaRPr b="1" sz="7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 sz="700">
                <a:solidFill>
                  <a:srgbClr val="569CD6"/>
                </a:solidFill>
                <a:highlight>
                  <a:srgbClr val="1F1F1F"/>
                </a:highlight>
                <a:latin typeface="Courier New"/>
                <a:ea typeface="Courier New"/>
                <a:cs typeface="Courier New"/>
                <a:sym typeface="Courier New"/>
              </a:rPr>
              <a:t>ORDER BY</a:t>
            </a:r>
            <a:r>
              <a:rPr b="1" lang="en" sz="700">
                <a:solidFill>
                  <a:srgbClr val="CCCCCC"/>
                </a:solidFill>
                <a:highlight>
                  <a:srgbClr val="1F1F1F"/>
                </a:highlight>
                <a:latin typeface="Courier New"/>
                <a:ea typeface="Courier New"/>
                <a:cs typeface="Courier New"/>
                <a:sym typeface="Courier New"/>
              </a:rPr>
              <a:t> ip.incoming_payment_date;</a:t>
            </a:r>
            <a:endParaRPr sz="700">
              <a:solidFill>
                <a:schemeClr val="lt1"/>
              </a:solidFill>
              <a:latin typeface="Play"/>
              <a:ea typeface="Play"/>
              <a:cs typeface="Play"/>
              <a:sym typeface="Play"/>
            </a:endParaRPr>
          </a:p>
        </p:txBody>
      </p:sp>
      <p:pic>
        <p:nvPicPr>
          <p:cNvPr id="183" name="Google Shape;183;p29"/>
          <p:cNvPicPr preferRelativeResize="0"/>
          <p:nvPr/>
        </p:nvPicPr>
        <p:blipFill>
          <a:blip r:embed="rId3">
            <a:alphaModFix/>
          </a:blip>
          <a:stretch>
            <a:fillRect/>
          </a:stretch>
        </p:blipFill>
        <p:spPr>
          <a:xfrm>
            <a:off x="1920350" y="3364000"/>
            <a:ext cx="3943250" cy="1779500"/>
          </a:xfrm>
          <a:prstGeom prst="rect">
            <a:avLst/>
          </a:prstGeom>
          <a:noFill/>
          <a:ln>
            <a:noFill/>
          </a:ln>
        </p:spPr>
      </p:pic>
      <p:pic>
        <p:nvPicPr>
          <p:cNvPr id="184" name="Google Shape;184;p29"/>
          <p:cNvPicPr preferRelativeResize="0"/>
          <p:nvPr/>
        </p:nvPicPr>
        <p:blipFill>
          <a:blip r:embed="rId4">
            <a:alphaModFix/>
          </a:blip>
          <a:stretch>
            <a:fillRect/>
          </a:stretch>
        </p:blipFill>
        <p:spPr>
          <a:xfrm>
            <a:off x="5863600" y="3364000"/>
            <a:ext cx="2902650" cy="177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540300" y="233625"/>
            <a:ext cx="8063400" cy="8910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t/>
            </a:r>
            <a:endParaRPr sz="2200"/>
          </a:p>
          <a:p>
            <a:pPr indent="0" lvl="0" marL="0" rtl="0" algn="ctr">
              <a:spcBef>
                <a:spcPts val="0"/>
              </a:spcBef>
              <a:spcAft>
                <a:spcPts val="0"/>
              </a:spcAft>
              <a:buNone/>
            </a:pPr>
            <a:r>
              <a:rPr lang="en" sz="2200"/>
              <a:t>VISUALISATION DE DONNEES</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30"/>
          <p:cNvSpPr txBox="1"/>
          <p:nvPr>
            <p:ph idx="1" type="body"/>
          </p:nvPr>
        </p:nvSpPr>
        <p:spPr>
          <a:xfrm>
            <a:off x="5159375" y="1747375"/>
            <a:ext cx="3063000" cy="498600"/>
          </a:xfrm>
          <a:prstGeom prst="rect">
            <a:avLst/>
          </a:prstGeom>
        </p:spPr>
        <p:txBody>
          <a:bodyPr anchorCtr="0" anchor="t" bIns="34275" lIns="68575" spcFirstLastPara="1" rIns="68575" wrap="square" tIns="34275">
            <a:noAutofit/>
          </a:bodyPr>
          <a:lstStyle/>
          <a:p>
            <a:pPr indent="0" lvl="0" marL="0" rtl="0" algn="l">
              <a:lnSpc>
                <a:spcPct val="150000"/>
              </a:lnSpc>
              <a:spcBef>
                <a:spcPts val="0"/>
              </a:spcBef>
              <a:spcAft>
                <a:spcPts val="0"/>
              </a:spcAft>
              <a:buNone/>
            </a:pPr>
            <a:r>
              <a:t/>
            </a:r>
            <a:endParaRPr sz="900">
              <a:solidFill>
                <a:srgbClr val="6A9955"/>
              </a:solidFill>
              <a:highlight>
                <a:srgbClr val="1F1F1F"/>
              </a:highlight>
              <a:latin typeface="Courier New"/>
              <a:ea typeface="Courier New"/>
              <a:cs typeface="Courier New"/>
              <a:sym typeface="Courier New"/>
            </a:endParaRPr>
          </a:p>
        </p:txBody>
      </p:sp>
      <p:sp>
        <p:nvSpPr>
          <p:cNvPr id="191" name="Google Shape;191;p30"/>
          <p:cNvSpPr txBox="1"/>
          <p:nvPr>
            <p:ph idx="2" type="body"/>
          </p:nvPr>
        </p:nvSpPr>
        <p:spPr>
          <a:xfrm>
            <a:off x="712300" y="2635516"/>
            <a:ext cx="1658700" cy="1236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Description:</a:t>
            </a:r>
            <a:endParaRPr/>
          </a:p>
          <a:p>
            <a:pPr indent="-304800" lvl="0" marL="457200" rtl="0" algn="l">
              <a:spcBef>
                <a:spcPts val="800"/>
              </a:spcBef>
              <a:spcAft>
                <a:spcPts val="0"/>
              </a:spcAft>
              <a:buSzPts val="1200"/>
              <a:buChar char="-"/>
            </a:pPr>
            <a:r>
              <a:rPr lang="en"/>
              <a:t>A</a:t>
            </a:r>
            <a:endParaRPr/>
          </a:p>
          <a:p>
            <a:pPr indent="-304800" lvl="0" marL="457200" rtl="0" algn="l">
              <a:spcBef>
                <a:spcPts val="0"/>
              </a:spcBef>
              <a:spcAft>
                <a:spcPts val="0"/>
              </a:spcAft>
              <a:buSzPts val="1200"/>
              <a:buChar char="-"/>
            </a:pPr>
            <a:r>
              <a:rPr lang="en"/>
              <a:t>B</a:t>
            </a:r>
            <a:endParaRPr/>
          </a:p>
          <a:p>
            <a:pPr indent="-304800" lvl="0" marL="457200" rtl="0" algn="l">
              <a:spcBef>
                <a:spcPts val="0"/>
              </a:spcBef>
              <a:spcAft>
                <a:spcPts val="0"/>
              </a:spcAft>
              <a:buSzPts val="1200"/>
              <a:buChar char="-"/>
            </a:pPr>
            <a:r>
              <a:rPr lang="en"/>
              <a:t>C</a:t>
            </a:r>
            <a:endParaRPr/>
          </a:p>
          <a:p>
            <a:pPr indent="-304800" lvl="0" marL="457200" rtl="0" algn="l">
              <a:spcBef>
                <a:spcPts val="0"/>
              </a:spcBef>
              <a:spcAft>
                <a:spcPts val="0"/>
              </a:spcAft>
              <a:buSzPts val="1200"/>
              <a:buChar char="-"/>
            </a:pPr>
            <a:r>
              <a:t/>
            </a:r>
            <a:endParaRPr/>
          </a:p>
        </p:txBody>
      </p:sp>
      <p:pic>
        <p:nvPicPr>
          <p:cNvPr id="192" name="Google Shape;192;p30"/>
          <p:cNvPicPr preferRelativeResize="0"/>
          <p:nvPr/>
        </p:nvPicPr>
        <p:blipFill>
          <a:blip r:embed="rId3">
            <a:alphaModFix/>
          </a:blip>
          <a:stretch>
            <a:fillRect/>
          </a:stretch>
        </p:blipFill>
        <p:spPr>
          <a:xfrm>
            <a:off x="246025" y="1172350"/>
            <a:ext cx="4257469" cy="3296650"/>
          </a:xfrm>
          <a:prstGeom prst="rect">
            <a:avLst/>
          </a:prstGeom>
          <a:noFill/>
          <a:ln>
            <a:noFill/>
          </a:ln>
        </p:spPr>
      </p:pic>
      <p:pic>
        <p:nvPicPr>
          <p:cNvPr id="193" name="Google Shape;193;p30"/>
          <p:cNvPicPr preferRelativeResize="0"/>
          <p:nvPr/>
        </p:nvPicPr>
        <p:blipFill>
          <a:blip r:embed="rId4">
            <a:alphaModFix/>
          </a:blip>
          <a:stretch>
            <a:fillRect/>
          </a:stretch>
        </p:blipFill>
        <p:spPr>
          <a:xfrm>
            <a:off x="4571996" y="1172350"/>
            <a:ext cx="4335125" cy="329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77925" y="99200"/>
            <a:ext cx="1715700" cy="5688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t>BONUS </a:t>
            </a:r>
            <a:endParaRPr/>
          </a:p>
          <a:p>
            <a:pPr indent="0" lvl="0" marL="0" rtl="0" algn="l">
              <a:spcBef>
                <a:spcPts val="0"/>
              </a:spcBef>
              <a:spcAft>
                <a:spcPts val="0"/>
              </a:spcAft>
              <a:buNone/>
            </a:pPr>
            <a:r>
              <a:rPr lang="en"/>
              <a:t>NOSQL</a:t>
            </a:r>
            <a:endParaRPr/>
          </a:p>
        </p:txBody>
      </p:sp>
      <p:sp>
        <p:nvSpPr>
          <p:cNvPr id="199" name="Google Shape;199;p31"/>
          <p:cNvSpPr txBox="1"/>
          <p:nvPr>
            <p:ph idx="1" type="body"/>
          </p:nvPr>
        </p:nvSpPr>
        <p:spPr>
          <a:xfrm>
            <a:off x="765535" y="740575"/>
            <a:ext cx="7521300" cy="3655200"/>
          </a:xfrm>
          <a:prstGeom prst="rect">
            <a:avLst/>
          </a:prstGeom>
        </p:spPr>
        <p:txBody>
          <a:bodyPr anchorCtr="0" anchor="t" bIns="34275" lIns="68575" spcFirstLastPara="1" rIns="68575" wrap="square" tIns="34275">
            <a:normAutofit fontScale="47500"/>
          </a:bodyPr>
          <a:lstStyle/>
          <a:p>
            <a:pPr indent="0" lvl="0" marL="0" rtl="0" algn="l">
              <a:spcBef>
                <a:spcPts val="800"/>
              </a:spcBef>
              <a:spcAft>
                <a:spcPts val="0"/>
              </a:spcAft>
              <a:buNone/>
            </a:pPr>
            <a:r>
              <a:rPr lang="en"/>
              <a:t>Dans une situation où l'entreprise est en train de fusionner avec une autre société qui utilise une solution NoSQL aux côtés de notre base de données MySQL existante, pour intégrer efficacement ces bases de données, nous avons élaboré deux stratégies principales. </a:t>
            </a:r>
            <a:endParaRPr/>
          </a:p>
          <a:p>
            <a:pPr indent="0" lvl="0" marL="0" rtl="0" algn="l">
              <a:spcBef>
                <a:spcPts val="800"/>
              </a:spcBef>
              <a:spcAft>
                <a:spcPts val="0"/>
              </a:spcAft>
              <a:buNone/>
            </a:pPr>
            <a:r>
              <a:rPr lang="en"/>
              <a:t>Tout d'abord, pour une approche de visualisation directe, nous pouvons conserver des bases de données séparées et tirer parti de la capacité de Tableau à importer des données à la fois des bases de données MySQL et NoSQL. Cela nous permet de fusionner les données directement dans Tableau à des fins de visualisation, en mettant en œuvre des conventions pour simplifier le processus. </a:t>
            </a:r>
            <a:endParaRPr/>
          </a:p>
          <a:p>
            <a:pPr indent="0" lvl="0" marL="0" rtl="0" algn="l">
              <a:spcBef>
                <a:spcPts val="800"/>
              </a:spcBef>
              <a:spcAft>
                <a:spcPts val="0"/>
              </a:spcAft>
              <a:buNone/>
            </a:pPr>
            <a:r>
              <a:rPr lang="en"/>
              <a:t>Ensuite, pour une approche de gestion de données plus unifiée, nous pouvons mettre en œuvre un processus ETL (Extract, Transform, Load) pour consolider les données dans un entrepôt de données. Cela implique de dénormaliser les données MySQL pour des analyses améliorées et d'adopter éventuellement MongoDB pour la solution NoSQL en raison de sa flexibilité et de son support généralisé. Le support de Tableau pour le format JSON facilite l'intégration avec MongoDB, nous permettant d'ajouter un nouveau niveau clé-valeur pour distinguer les sources de données et de filtrer et de rapporter de manière transparente à travers les deux bases de données au sein de Tableau. En fin de compte, le choix entre ces stratégies dépend du niveau d'intégration souhaité et des besoins d'utilisation des données de l'unité commerciale nouvellement formée.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gattaVTI">
  <a:themeElements>
    <a:clrScheme name="Regatta Yellow">
      <a:dk1>
        <a:srgbClr val="000000"/>
      </a:dk1>
      <a:lt1>
        <a:srgbClr val="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