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Bunge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Bunge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271566ae4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271566ae4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71566ae4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71566ae4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271566ae4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271566ae4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6d534723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b6d534723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71566ae4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271566ae4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71566ae4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71566ae4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f5f55f87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f5f55f87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b6d534723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b6d534723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271566ae4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271566ae4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b6d534723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b6d534723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71566a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71566a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b6d534723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b6d534723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271566ae4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271566ae4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af5f55f87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af5f55f87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f5f55f8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f5f55f8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afead7cb4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afead7cb4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71566ae4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71566ae4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71566ae4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71566ae4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71566ae4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71566ae4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71566ae4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271566ae4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271566ae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271566ae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539500"/>
            <a:ext cx="4662900" cy="29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60975"/>
            <a:ext cx="3975900" cy="590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392350" y="1164700"/>
            <a:ext cx="3780570" cy="4383556"/>
            <a:chOff x="5392350" y="1164700"/>
            <a:chExt cx="3780570" cy="4383556"/>
          </a:xfrm>
        </p:grpSpPr>
        <p:sp>
          <p:nvSpPr>
            <p:cNvPr id="12" name="Google Shape;12;p2"/>
            <p:cNvSpPr/>
            <p:nvPr/>
          </p:nvSpPr>
          <p:spPr>
            <a:xfrm>
              <a:off x="6140952" y="1164700"/>
              <a:ext cx="833686" cy="1692823"/>
            </a:xfrm>
            <a:custGeom>
              <a:rect b="b" l="l" r="r" t="t"/>
              <a:pathLst>
                <a:path extrusionOk="0" h="31928" w="15724">
                  <a:moveTo>
                    <a:pt x="5783" y="0"/>
                  </a:moveTo>
                  <a:lnTo>
                    <a:pt x="5783" y="25867"/>
                  </a:lnTo>
                  <a:lnTo>
                    <a:pt x="1" y="31927"/>
                  </a:lnTo>
                  <a:lnTo>
                    <a:pt x="7044" y="30762"/>
                  </a:lnTo>
                  <a:lnTo>
                    <a:pt x="7044" y="10326"/>
                  </a:lnTo>
                  <a:lnTo>
                    <a:pt x="15724" y="8797"/>
                  </a:lnTo>
                  <a:lnTo>
                    <a:pt x="15724" y="7183"/>
                  </a:lnTo>
                  <a:lnTo>
                    <a:pt x="5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577079" y="1164700"/>
              <a:ext cx="870535" cy="1692823"/>
            </a:xfrm>
            <a:custGeom>
              <a:rect b="b" l="l" r="r" t="t"/>
              <a:pathLst>
                <a:path extrusionOk="0" h="31928" w="16419">
                  <a:moveTo>
                    <a:pt x="16418" y="0"/>
                  </a:moveTo>
                  <a:lnTo>
                    <a:pt x="1" y="4917"/>
                  </a:lnTo>
                  <a:lnTo>
                    <a:pt x="1" y="30185"/>
                  </a:lnTo>
                  <a:lnTo>
                    <a:pt x="10636" y="31927"/>
                  </a:lnTo>
                  <a:lnTo>
                    <a:pt x="16418" y="25867"/>
                  </a:lnTo>
                  <a:lnTo>
                    <a:pt x="164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048007" y="2155385"/>
              <a:ext cx="249989" cy="590484"/>
            </a:xfrm>
            <a:custGeom>
              <a:rect b="b" l="l" r="r" t="t"/>
              <a:pathLst>
                <a:path extrusionOk="0" h="11137" w="4715">
                  <a:moveTo>
                    <a:pt x="2363" y="1"/>
                  </a:moveTo>
                  <a:cubicBezTo>
                    <a:pt x="2124" y="1"/>
                    <a:pt x="1880" y="38"/>
                    <a:pt x="1636" y="117"/>
                  </a:cubicBezTo>
                  <a:cubicBezTo>
                    <a:pt x="653" y="427"/>
                    <a:pt x="1" y="1335"/>
                    <a:pt x="1" y="2361"/>
                  </a:cubicBezTo>
                  <a:lnTo>
                    <a:pt x="1" y="11137"/>
                  </a:lnTo>
                  <a:lnTo>
                    <a:pt x="1006" y="11137"/>
                  </a:lnTo>
                  <a:lnTo>
                    <a:pt x="4714" y="7203"/>
                  </a:lnTo>
                  <a:lnTo>
                    <a:pt x="4714" y="2361"/>
                  </a:lnTo>
                  <a:cubicBezTo>
                    <a:pt x="4714" y="1015"/>
                    <a:pt x="3615" y="1"/>
                    <a:pt x="2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02989" y="2163285"/>
              <a:ext cx="195008" cy="582584"/>
            </a:xfrm>
            <a:custGeom>
              <a:rect b="b" l="l" r="r" t="t"/>
              <a:pathLst>
                <a:path extrusionOk="0" h="10988" w="3678">
                  <a:moveTo>
                    <a:pt x="1853" y="1"/>
                  </a:moveTo>
                  <a:cubicBezTo>
                    <a:pt x="1662" y="1"/>
                    <a:pt x="1467" y="31"/>
                    <a:pt x="1273" y="96"/>
                  </a:cubicBezTo>
                  <a:cubicBezTo>
                    <a:pt x="524" y="331"/>
                    <a:pt x="1" y="1036"/>
                    <a:pt x="11" y="1838"/>
                  </a:cubicBezTo>
                  <a:lnTo>
                    <a:pt x="11" y="10988"/>
                  </a:lnTo>
                  <a:lnTo>
                    <a:pt x="3677" y="7054"/>
                  </a:lnTo>
                  <a:lnTo>
                    <a:pt x="3677" y="1838"/>
                  </a:lnTo>
                  <a:cubicBezTo>
                    <a:pt x="3677" y="792"/>
                    <a:pt x="2825" y="1"/>
                    <a:pt x="185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99151" y="1470150"/>
              <a:ext cx="157628" cy="209747"/>
            </a:xfrm>
            <a:custGeom>
              <a:rect b="b" l="l" r="r" t="t"/>
              <a:pathLst>
                <a:path extrusionOk="0" h="3956" w="2973">
                  <a:moveTo>
                    <a:pt x="1" y="1"/>
                  </a:moveTo>
                  <a:lnTo>
                    <a:pt x="1" y="3955"/>
                  </a:lnTo>
                  <a:lnTo>
                    <a:pt x="2972" y="3432"/>
                  </a:lnTo>
                  <a:lnTo>
                    <a:pt x="2972" y="18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99151" y="1493956"/>
              <a:ext cx="127036" cy="185941"/>
            </a:xfrm>
            <a:custGeom>
              <a:rect b="b" l="l" r="r" t="t"/>
              <a:pathLst>
                <a:path extrusionOk="0" h="3507" w="2396">
                  <a:moveTo>
                    <a:pt x="1" y="0"/>
                  </a:moveTo>
                  <a:lnTo>
                    <a:pt x="1" y="3506"/>
                  </a:lnTo>
                  <a:lnTo>
                    <a:pt x="2395" y="3079"/>
                  </a:lnTo>
                  <a:lnTo>
                    <a:pt x="2395" y="14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047125" y="1606150"/>
              <a:ext cx="208624" cy="1263244"/>
            </a:xfrm>
            <a:custGeom>
              <a:rect b="b" l="l" r="r" t="t"/>
              <a:pathLst>
                <a:path extrusionOk="0" h="23601" w="3935">
                  <a:moveTo>
                    <a:pt x="1" y="0"/>
                  </a:moveTo>
                  <a:lnTo>
                    <a:pt x="1" y="23601"/>
                  </a:lnTo>
                  <a:lnTo>
                    <a:pt x="3934" y="23601"/>
                  </a:lnTo>
                  <a:lnTo>
                    <a:pt x="3346" y="38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14475" y="1606150"/>
              <a:ext cx="532695" cy="1263244"/>
            </a:xfrm>
            <a:custGeom>
              <a:rect b="b" l="l" r="r" t="t"/>
              <a:pathLst>
                <a:path extrusionOk="0" h="23601" w="10048">
                  <a:moveTo>
                    <a:pt x="10048" y="0"/>
                  </a:moveTo>
                  <a:lnTo>
                    <a:pt x="0" y="1775"/>
                  </a:lnTo>
                  <a:lnTo>
                    <a:pt x="0" y="23601"/>
                  </a:lnTo>
                  <a:lnTo>
                    <a:pt x="10048" y="23601"/>
                  </a:lnTo>
                  <a:lnTo>
                    <a:pt x="10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11664" y="2202361"/>
              <a:ext cx="132073" cy="132073"/>
            </a:xfrm>
            <a:custGeom>
              <a:rect b="b" l="l" r="r" t="t"/>
              <a:pathLst>
                <a:path extrusionOk="0" h="2491" w="2491">
                  <a:moveTo>
                    <a:pt x="0" y="0"/>
                  </a:moveTo>
                  <a:lnTo>
                    <a:pt x="0" y="2491"/>
                  </a:lnTo>
                  <a:lnTo>
                    <a:pt x="2490" y="2491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51854" y="2225001"/>
              <a:ext cx="91884" cy="109433"/>
            </a:xfrm>
            <a:custGeom>
              <a:rect b="b" l="l" r="r" t="t"/>
              <a:pathLst>
                <a:path extrusionOk="0" h="2064" w="1733">
                  <a:moveTo>
                    <a:pt x="1" y="1"/>
                  </a:moveTo>
                  <a:lnTo>
                    <a:pt x="1" y="2064"/>
                  </a:lnTo>
                  <a:lnTo>
                    <a:pt x="1732" y="2064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25913" y="1849299"/>
              <a:ext cx="25556" cy="115637"/>
            </a:xfrm>
            <a:custGeom>
              <a:rect b="b" l="l" r="r" t="t"/>
              <a:pathLst>
                <a:path extrusionOk="0" h="2181" w="482">
                  <a:moveTo>
                    <a:pt x="0" y="0"/>
                  </a:moveTo>
                  <a:lnTo>
                    <a:pt x="0" y="1892"/>
                  </a:lnTo>
                  <a:lnTo>
                    <a:pt x="481" y="2181"/>
                  </a:lnTo>
                  <a:lnTo>
                    <a:pt x="481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11664" y="2202361"/>
              <a:ext cx="132073" cy="22693"/>
            </a:xfrm>
            <a:custGeom>
              <a:rect b="b" l="l" r="r" t="t"/>
              <a:pathLst>
                <a:path extrusionOk="0" h="428" w="2491">
                  <a:moveTo>
                    <a:pt x="0" y="0"/>
                  </a:moveTo>
                  <a:lnTo>
                    <a:pt x="759" y="428"/>
                  </a:lnTo>
                  <a:lnTo>
                    <a:pt x="2490" y="4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17998" y="2536124"/>
              <a:ext cx="429621" cy="321407"/>
            </a:xfrm>
            <a:custGeom>
              <a:rect b="b" l="l" r="r" t="t"/>
              <a:pathLst>
                <a:path extrusionOk="0" h="6062" w="8103">
                  <a:moveTo>
                    <a:pt x="5312" y="1"/>
                  </a:moveTo>
                  <a:lnTo>
                    <a:pt x="0" y="5676"/>
                  </a:lnTo>
                  <a:lnTo>
                    <a:pt x="2320" y="6061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rgbClr val="A88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93225" y="2592800"/>
              <a:ext cx="816084" cy="2550654"/>
            </a:xfrm>
            <a:custGeom>
              <a:rect b="b" l="l" r="r" t="t"/>
              <a:pathLst>
                <a:path extrusionOk="0" h="43728" w="15392">
                  <a:moveTo>
                    <a:pt x="15392" y="1"/>
                  </a:moveTo>
                  <a:lnTo>
                    <a:pt x="0" y="2587"/>
                  </a:lnTo>
                  <a:lnTo>
                    <a:pt x="0" y="43728"/>
                  </a:lnTo>
                  <a:lnTo>
                    <a:pt x="15392" y="43728"/>
                  </a:lnTo>
                  <a:lnTo>
                    <a:pt x="15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85310" y="3790374"/>
              <a:ext cx="378033" cy="724200"/>
            </a:xfrm>
            <a:custGeom>
              <a:rect b="b" l="l" r="r" t="t"/>
              <a:pathLst>
                <a:path extrusionOk="0" h="13659" w="7130">
                  <a:moveTo>
                    <a:pt x="3591" y="1"/>
                  </a:moveTo>
                  <a:cubicBezTo>
                    <a:pt x="1759" y="1"/>
                    <a:pt x="1" y="1420"/>
                    <a:pt x="1" y="3569"/>
                  </a:cubicBezTo>
                  <a:lnTo>
                    <a:pt x="1" y="13659"/>
                  </a:lnTo>
                  <a:lnTo>
                    <a:pt x="7130" y="13659"/>
                  </a:lnTo>
                  <a:lnTo>
                    <a:pt x="7130" y="3569"/>
                  </a:lnTo>
                  <a:cubicBezTo>
                    <a:pt x="7130" y="2863"/>
                    <a:pt x="6927" y="2179"/>
                    <a:pt x="6531" y="1602"/>
                  </a:cubicBezTo>
                  <a:cubicBezTo>
                    <a:pt x="6403" y="1399"/>
                    <a:pt x="6253" y="1217"/>
                    <a:pt x="6082" y="1046"/>
                  </a:cubicBezTo>
                  <a:cubicBezTo>
                    <a:pt x="5357" y="324"/>
                    <a:pt x="4465" y="1"/>
                    <a:pt x="3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85310" y="3790162"/>
              <a:ext cx="346857" cy="724412"/>
            </a:xfrm>
            <a:custGeom>
              <a:rect b="b" l="l" r="r" t="t"/>
              <a:pathLst>
                <a:path extrusionOk="0" h="13663" w="6542">
                  <a:moveTo>
                    <a:pt x="3590" y="0"/>
                  </a:moveTo>
                  <a:cubicBezTo>
                    <a:pt x="1758" y="0"/>
                    <a:pt x="1" y="1424"/>
                    <a:pt x="1" y="3573"/>
                  </a:cubicBezTo>
                  <a:lnTo>
                    <a:pt x="1" y="13663"/>
                  </a:lnTo>
                  <a:lnTo>
                    <a:pt x="1005" y="13663"/>
                  </a:lnTo>
                  <a:lnTo>
                    <a:pt x="1005" y="4577"/>
                  </a:lnTo>
                  <a:cubicBezTo>
                    <a:pt x="1005" y="2617"/>
                    <a:pt x="2587" y="1018"/>
                    <a:pt x="4556" y="1018"/>
                  </a:cubicBezTo>
                  <a:cubicBezTo>
                    <a:pt x="4562" y="1018"/>
                    <a:pt x="4569" y="1018"/>
                    <a:pt x="4575" y="1018"/>
                  </a:cubicBezTo>
                  <a:cubicBezTo>
                    <a:pt x="4592" y="1018"/>
                    <a:pt x="4608" y="1018"/>
                    <a:pt x="4625" y="1018"/>
                  </a:cubicBezTo>
                  <a:cubicBezTo>
                    <a:pt x="5303" y="1018"/>
                    <a:pt x="5968" y="1230"/>
                    <a:pt x="6542" y="1606"/>
                  </a:cubicBezTo>
                  <a:cubicBezTo>
                    <a:pt x="6403" y="1403"/>
                    <a:pt x="6253" y="1221"/>
                    <a:pt x="6082" y="1050"/>
                  </a:cubicBezTo>
                  <a:cubicBezTo>
                    <a:pt x="5357" y="325"/>
                    <a:pt x="4465" y="0"/>
                    <a:pt x="3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00775" y="1387975"/>
              <a:ext cx="1171377" cy="4160280"/>
            </a:xfrm>
            <a:custGeom>
              <a:rect b="b" l="l" r="r" t="t"/>
              <a:pathLst>
                <a:path extrusionOk="0" h="77451" w="22596">
                  <a:moveTo>
                    <a:pt x="22596" y="1"/>
                  </a:moveTo>
                  <a:lnTo>
                    <a:pt x="161" y="8851"/>
                  </a:lnTo>
                  <a:lnTo>
                    <a:pt x="0" y="68429"/>
                  </a:lnTo>
                  <a:lnTo>
                    <a:pt x="22286" y="77450"/>
                  </a:lnTo>
                  <a:lnTo>
                    <a:pt x="22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32692" y="2389378"/>
              <a:ext cx="760572" cy="2864949"/>
            </a:xfrm>
            <a:custGeom>
              <a:rect b="b" l="l" r="r" t="t"/>
              <a:pathLst>
                <a:path extrusionOk="0" h="43728" w="14345">
                  <a:moveTo>
                    <a:pt x="0" y="0"/>
                  </a:moveTo>
                  <a:lnTo>
                    <a:pt x="0" y="43728"/>
                  </a:lnTo>
                  <a:lnTo>
                    <a:pt x="14344" y="43728"/>
                  </a:lnTo>
                  <a:lnTo>
                    <a:pt x="14344" y="2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15403" y="2592803"/>
              <a:ext cx="599073" cy="383706"/>
            </a:xfrm>
            <a:custGeom>
              <a:rect b="b" l="l" r="r" t="t"/>
              <a:pathLst>
                <a:path extrusionOk="0" h="7237" w="11299">
                  <a:moveTo>
                    <a:pt x="1" y="1"/>
                  </a:moveTo>
                  <a:lnTo>
                    <a:pt x="1" y="5879"/>
                  </a:lnTo>
                  <a:lnTo>
                    <a:pt x="11234" y="7237"/>
                  </a:lnTo>
                  <a:lnTo>
                    <a:pt x="11298" y="20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13440" y="2592803"/>
              <a:ext cx="599073" cy="208050"/>
            </a:xfrm>
            <a:custGeom>
              <a:rect b="b" l="l" r="r" t="t"/>
              <a:pathLst>
                <a:path extrusionOk="0" h="3924" w="11299">
                  <a:moveTo>
                    <a:pt x="1" y="1"/>
                  </a:moveTo>
                  <a:lnTo>
                    <a:pt x="1" y="1807"/>
                  </a:lnTo>
                  <a:lnTo>
                    <a:pt x="9054" y="3923"/>
                  </a:lnTo>
                  <a:lnTo>
                    <a:pt x="11298" y="20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393170" y="2800802"/>
              <a:ext cx="2280" cy="162135"/>
            </a:xfrm>
            <a:custGeom>
              <a:rect b="b" l="l" r="r" t="t"/>
              <a:pathLst>
                <a:path extrusionOk="0" h="3058" w="43">
                  <a:moveTo>
                    <a:pt x="43" y="0"/>
                  </a:moveTo>
                  <a:lnTo>
                    <a:pt x="0" y="3057"/>
                  </a:lnTo>
                </a:path>
              </a:pathLst>
            </a:custGeom>
            <a:solidFill>
              <a:srgbClr val="AA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92350" y="2389378"/>
              <a:ext cx="440384" cy="2864949"/>
            </a:xfrm>
            <a:custGeom>
              <a:rect b="b" l="l" r="r" t="t"/>
              <a:pathLst>
                <a:path extrusionOk="0" h="43728" w="8306">
                  <a:moveTo>
                    <a:pt x="8305" y="0"/>
                  </a:moveTo>
                  <a:lnTo>
                    <a:pt x="0" y="1401"/>
                  </a:lnTo>
                  <a:lnTo>
                    <a:pt x="0" y="42541"/>
                  </a:lnTo>
                  <a:lnTo>
                    <a:pt x="8305" y="43728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659193" y="3126082"/>
              <a:ext cx="453957" cy="1360705"/>
            </a:xfrm>
            <a:custGeom>
              <a:rect b="b" l="l" r="r" t="t"/>
              <a:pathLst>
                <a:path extrusionOk="0" h="25664" w="8562">
                  <a:moveTo>
                    <a:pt x="8562" y="1"/>
                  </a:moveTo>
                  <a:lnTo>
                    <a:pt x="0" y="2341"/>
                  </a:lnTo>
                  <a:lnTo>
                    <a:pt x="0" y="3068"/>
                  </a:lnTo>
                  <a:lnTo>
                    <a:pt x="0" y="25664"/>
                  </a:lnTo>
                  <a:lnTo>
                    <a:pt x="8562" y="25664"/>
                  </a:lnTo>
                  <a:lnTo>
                    <a:pt x="85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659193" y="3250202"/>
              <a:ext cx="453957" cy="1248515"/>
            </a:xfrm>
            <a:custGeom>
              <a:rect b="b" l="l" r="r" t="t"/>
              <a:pathLst>
                <a:path extrusionOk="0" h="23548" w="8562">
                  <a:moveTo>
                    <a:pt x="0" y="0"/>
                  </a:moveTo>
                  <a:lnTo>
                    <a:pt x="0" y="23547"/>
                  </a:lnTo>
                  <a:lnTo>
                    <a:pt x="8562" y="23547"/>
                  </a:lnTo>
                  <a:lnTo>
                    <a:pt x="8562" y="12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30902" y="4496324"/>
              <a:ext cx="882268" cy="165292"/>
            </a:xfrm>
            <a:custGeom>
              <a:rect b="b" l="l" r="r" t="t"/>
              <a:pathLst>
                <a:path extrusionOk="0" h="2759" w="14858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42350" y="1387975"/>
              <a:ext cx="630570" cy="4160267"/>
            </a:xfrm>
            <a:custGeom>
              <a:rect b="b" l="l" r="r" t="t"/>
              <a:pathLst>
                <a:path extrusionOk="0" h="78466" w="11331">
                  <a:moveTo>
                    <a:pt x="460" y="1"/>
                  </a:moveTo>
                  <a:lnTo>
                    <a:pt x="1" y="78466"/>
                  </a:lnTo>
                  <a:lnTo>
                    <a:pt x="1" y="78466"/>
                  </a:lnTo>
                  <a:lnTo>
                    <a:pt x="11330" y="74693"/>
                  </a:lnTo>
                  <a:lnTo>
                    <a:pt x="11330" y="10454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78502" y="4657616"/>
              <a:ext cx="882268" cy="165292"/>
            </a:xfrm>
            <a:custGeom>
              <a:rect b="b" l="l" r="r" t="t"/>
              <a:pathLst>
                <a:path extrusionOk="0" h="2759" w="14858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26101" y="4818908"/>
              <a:ext cx="882268" cy="165292"/>
            </a:xfrm>
            <a:custGeom>
              <a:rect b="b" l="l" r="r" t="t"/>
              <a:pathLst>
                <a:path extrusionOk="0" h="2759" w="14858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73700" y="4978207"/>
              <a:ext cx="882268" cy="165292"/>
            </a:xfrm>
            <a:custGeom>
              <a:rect b="b" l="l" r="r" t="t"/>
              <a:pathLst>
                <a:path extrusionOk="0" h="2759" w="14858">
                  <a:moveTo>
                    <a:pt x="0" y="1"/>
                  </a:moveTo>
                  <a:lnTo>
                    <a:pt x="0" y="2759"/>
                  </a:lnTo>
                  <a:lnTo>
                    <a:pt x="14857" y="2759"/>
                  </a:lnTo>
                  <a:lnTo>
                    <a:pt x="148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hasCustomPrompt="1" type="title"/>
          </p:nvPr>
        </p:nvSpPr>
        <p:spPr>
          <a:xfrm>
            <a:off x="720000" y="1213625"/>
            <a:ext cx="7704000" cy="17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1"/>
          <p:cNvSpPr txBox="1"/>
          <p:nvPr>
            <p:ph idx="1" type="subTitle"/>
          </p:nvPr>
        </p:nvSpPr>
        <p:spPr>
          <a:xfrm>
            <a:off x="1951125" y="3108488"/>
            <a:ext cx="5244000" cy="49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1"/>
          <p:cNvSpPr/>
          <p:nvPr/>
        </p:nvSpPr>
        <p:spPr>
          <a:xfrm flipH="1" rot="-5400000">
            <a:off x="8528250" y="-261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 flipH="1" rot="10800000">
            <a:off x="8790243" y="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 flipH="1" rot="5400000">
            <a:off x="261993" y="4527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accent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idx="1" type="subTitle"/>
          </p:nvPr>
        </p:nvSpPr>
        <p:spPr>
          <a:xfrm>
            <a:off x="2208250" y="2169877"/>
            <a:ext cx="21030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type="title"/>
          </p:nvPr>
        </p:nvSpPr>
        <p:spPr>
          <a:xfrm>
            <a:off x="1063300" y="1542943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2" type="subTitle"/>
          </p:nvPr>
        </p:nvSpPr>
        <p:spPr>
          <a:xfrm>
            <a:off x="5977701" y="2169877"/>
            <a:ext cx="21030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hasCustomPrompt="1" idx="3" type="title"/>
          </p:nvPr>
        </p:nvSpPr>
        <p:spPr>
          <a:xfrm>
            <a:off x="4795250" y="1542943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/>
          <p:nvPr>
            <p:ph idx="4" type="ctrTitle"/>
          </p:nvPr>
        </p:nvSpPr>
        <p:spPr>
          <a:xfrm>
            <a:off x="2208250" y="3125400"/>
            <a:ext cx="2103000" cy="6060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5" type="subTitle"/>
          </p:nvPr>
        </p:nvSpPr>
        <p:spPr>
          <a:xfrm>
            <a:off x="2208250" y="3807600"/>
            <a:ext cx="21030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hasCustomPrompt="1" idx="6" type="title"/>
          </p:nvPr>
        </p:nvSpPr>
        <p:spPr>
          <a:xfrm>
            <a:off x="1063300" y="3179122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/>
          <p:nvPr>
            <p:ph idx="7" type="ctrTitle"/>
          </p:nvPr>
        </p:nvSpPr>
        <p:spPr>
          <a:xfrm>
            <a:off x="5977701" y="3125400"/>
            <a:ext cx="2103000" cy="6060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3"/>
          <p:cNvSpPr txBox="1"/>
          <p:nvPr>
            <p:ph idx="8" type="subTitle"/>
          </p:nvPr>
        </p:nvSpPr>
        <p:spPr>
          <a:xfrm>
            <a:off x="5977701" y="3807600"/>
            <a:ext cx="2103000" cy="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hasCustomPrompt="1" idx="9" type="title"/>
          </p:nvPr>
        </p:nvSpPr>
        <p:spPr>
          <a:xfrm>
            <a:off x="4795250" y="3180922"/>
            <a:ext cx="1037700" cy="1037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Bebas Neue"/>
              <a:buNone/>
              <a:defRPr sz="4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/>
          <p:nvPr>
            <p:ph idx="13" type="ctrTitle"/>
          </p:nvPr>
        </p:nvSpPr>
        <p:spPr>
          <a:xfrm>
            <a:off x="2208250" y="1491502"/>
            <a:ext cx="2103000" cy="6060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14" type="ctrTitle"/>
          </p:nvPr>
        </p:nvSpPr>
        <p:spPr>
          <a:xfrm>
            <a:off x="5977701" y="1491502"/>
            <a:ext cx="2103000" cy="6060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ebas Neue"/>
              <a:buNone/>
              <a:def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idx="15"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0" name="Google Shape;160;p13"/>
          <p:cNvSpPr/>
          <p:nvPr/>
        </p:nvSpPr>
        <p:spPr>
          <a:xfrm>
            <a:off x="8790468" y="426600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 rot="-5400000">
            <a:off x="8528475" y="452785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 rot="5400000">
            <a:off x="261993" y="-26185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bg>
      <p:bgPr>
        <a:solidFill>
          <a:schemeClr val="accent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720100" y="1889760"/>
            <a:ext cx="20514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14"/>
          <p:cNvSpPr txBox="1"/>
          <p:nvPr>
            <p:ph idx="1" type="subTitle"/>
          </p:nvPr>
        </p:nvSpPr>
        <p:spPr>
          <a:xfrm>
            <a:off x="720100" y="2246376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"/>
          <p:cNvSpPr txBox="1"/>
          <p:nvPr>
            <p:ph idx="2" type="title"/>
          </p:nvPr>
        </p:nvSpPr>
        <p:spPr>
          <a:xfrm>
            <a:off x="3546382" y="1889760"/>
            <a:ext cx="2051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14"/>
          <p:cNvSpPr txBox="1"/>
          <p:nvPr>
            <p:ph idx="3" type="subTitle"/>
          </p:nvPr>
        </p:nvSpPr>
        <p:spPr>
          <a:xfrm>
            <a:off x="3546382" y="2246376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4"/>
          <p:cNvSpPr txBox="1"/>
          <p:nvPr>
            <p:ph idx="4" type="title"/>
          </p:nvPr>
        </p:nvSpPr>
        <p:spPr>
          <a:xfrm>
            <a:off x="6372826" y="1889760"/>
            <a:ext cx="2051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0" name="Google Shape;170;p14"/>
          <p:cNvSpPr txBox="1"/>
          <p:nvPr>
            <p:ph idx="5" type="subTitle"/>
          </p:nvPr>
        </p:nvSpPr>
        <p:spPr>
          <a:xfrm>
            <a:off x="6372826" y="2246376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4"/>
          <p:cNvSpPr txBox="1"/>
          <p:nvPr>
            <p:ph idx="6" type="title"/>
          </p:nvPr>
        </p:nvSpPr>
        <p:spPr>
          <a:xfrm>
            <a:off x="720100" y="3697200"/>
            <a:ext cx="2051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14"/>
          <p:cNvSpPr txBox="1"/>
          <p:nvPr>
            <p:ph idx="7" type="subTitle"/>
          </p:nvPr>
        </p:nvSpPr>
        <p:spPr>
          <a:xfrm>
            <a:off x="720100" y="4057200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4"/>
          <p:cNvSpPr txBox="1"/>
          <p:nvPr>
            <p:ph idx="8" type="title"/>
          </p:nvPr>
        </p:nvSpPr>
        <p:spPr>
          <a:xfrm>
            <a:off x="3546382" y="3697795"/>
            <a:ext cx="2051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14"/>
          <p:cNvSpPr txBox="1"/>
          <p:nvPr>
            <p:ph idx="9" type="subTitle"/>
          </p:nvPr>
        </p:nvSpPr>
        <p:spPr>
          <a:xfrm>
            <a:off x="3546382" y="4057795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4"/>
          <p:cNvSpPr txBox="1"/>
          <p:nvPr>
            <p:ph idx="13" type="title"/>
          </p:nvPr>
        </p:nvSpPr>
        <p:spPr>
          <a:xfrm>
            <a:off x="6372826" y="3697795"/>
            <a:ext cx="2051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14"/>
          <p:cNvSpPr txBox="1"/>
          <p:nvPr>
            <p:ph idx="14" type="subTitle"/>
          </p:nvPr>
        </p:nvSpPr>
        <p:spPr>
          <a:xfrm>
            <a:off x="6372826" y="4057795"/>
            <a:ext cx="2051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4"/>
          <p:cNvSpPr txBox="1"/>
          <p:nvPr>
            <p:ph idx="15"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8" name="Google Shape;178;p14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 flipH="1" rot="10800000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 flipH="1" rot="-5400000">
            <a:off x="8528250" y="-2619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flipH="1" rot="5400000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719836" y="1931375"/>
            <a:ext cx="28356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15"/>
          <p:cNvSpPr txBox="1"/>
          <p:nvPr>
            <p:ph idx="1" type="subTitle"/>
          </p:nvPr>
        </p:nvSpPr>
        <p:spPr>
          <a:xfrm>
            <a:off x="719838" y="2367575"/>
            <a:ext cx="2835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5"/>
          <p:cNvSpPr txBox="1"/>
          <p:nvPr>
            <p:ph idx="2" type="title"/>
          </p:nvPr>
        </p:nvSpPr>
        <p:spPr>
          <a:xfrm>
            <a:off x="719999" y="3447575"/>
            <a:ext cx="28356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0" name="Google Shape;190;p15"/>
          <p:cNvSpPr txBox="1"/>
          <p:nvPr>
            <p:ph idx="3" type="subTitle"/>
          </p:nvPr>
        </p:nvSpPr>
        <p:spPr>
          <a:xfrm>
            <a:off x="719838" y="3883775"/>
            <a:ext cx="2835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idx="4" type="title"/>
          </p:nvPr>
        </p:nvSpPr>
        <p:spPr>
          <a:xfrm>
            <a:off x="5595592" y="1931375"/>
            <a:ext cx="28356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15"/>
          <p:cNvSpPr txBox="1"/>
          <p:nvPr>
            <p:ph idx="5" type="subTitle"/>
          </p:nvPr>
        </p:nvSpPr>
        <p:spPr>
          <a:xfrm>
            <a:off x="5595594" y="2367575"/>
            <a:ext cx="2835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5"/>
          <p:cNvSpPr txBox="1"/>
          <p:nvPr>
            <p:ph idx="6" type="title"/>
          </p:nvPr>
        </p:nvSpPr>
        <p:spPr>
          <a:xfrm>
            <a:off x="5595592" y="3447575"/>
            <a:ext cx="28356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4" name="Google Shape;194;p15"/>
          <p:cNvSpPr txBox="1"/>
          <p:nvPr>
            <p:ph idx="7" type="subTitle"/>
          </p:nvPr>
        </p:nvSpPr>
        <p:spPr>
          <a:xfrm>
            <a:off x="5595594" y="3883775"/>
            <a:ext cx="2835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5"/>
          <p:cNvSpPr txBox="1"/>
          <p:nvPr>
            <p:ph idx="8"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6" name="Google Shape;196;p15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 flipH="1" rot="10800000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 flipH="1" rot="-5400000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solidFill>
          <a:schemeClr val="accent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710950" y="3240006"/>
            <a:ext cx="23208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p16"/>
          <p:cNvSpPr txBox="1"/>
          <p:nvPr>
            <p:ph idx="1" type="subTitle"/>
          </p:nvPr>
        </p:nvSpPr>
        <p:spPr>
          <a:xfrm>
            <a:off x="776200" y="3600000"/>
            <a:ext cx="21903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16"/>
          <p:cNvSpPr txBox="1"/>
          <p:nvPr>
            <p:ph idx="2" type="title"/>
          </p:nvPr>
        </p:nvSpPr>
        <p:spPr>
          <a:xfrm>
            <a:off x="6114989" y="3240000"/>
            <a:ext cx="23208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3" type="subTitle"/>
          </p:nvPr>
        </p:nvSpPr>
        <p:spPr>
          <a:xfrm>
            <a:off x="6180239" y="3600000"/>
            <a:ext cx="21903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5" name="Google Shape;205;p16"/>
          <p:cNvSpPr txBox="1"/>
          <p:nvPr>
            <p:ph idx="4" type="title"/>
          </p:nvPr>
        </p:nvSpPr>
        <p:spPr>
          <a:xfrm>
            <a:off x="3412658" y="3240017"/>
            <a:ext cx="23208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16"/>
          <p:cNvSpPr txBox="1"/>
          <p:nvPr>
            <p:ph idx="5" type="subTitle"/>
          </p:nvPr>
        </p:nvSpPr>
        <p:spPr>
          <a:xfrm>
            <a:off x="3476316" y="3600000"/>
            <a:ext cx="21903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7" name="Google Shape;207;p16"/>
          <p:cNvSpPr txBox="1"/>
          <p:nvPr>
            <p:ph idx="6"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8" name="Google Shape;208;p16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 flipH="1" rot="10800000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 flipH="1" rot="-5400000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2">
    <p:bg>
      <p:bgPr>
        <a:solidFill>
          <a:schemeClr val="accent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4" name="Google Shape;214;p17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rgbClr val="3E67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 flipH="1" rot="10800000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 flipH="1" rot="-5400000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rgbClr val="7D9A79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 flipH="1" rot="5400000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 txBox="1"/>
          <p:nvPr>
            <p:ph idx="2" type="title"/>
          </p:nvPr>
        </p:nvSpPr>
        <p:spPr>
          <a:xfrm>
            <a:off x="1055825" y="1545125"/>
            <a:ext cx="29592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1" type="subTitle"/>
          </p:nvPr>
        </p:nvSpPr>
        <p:spPr>
          <a:xfrm>
            <a:off x="1055825" y="1905125"/>
            <a:ext cx="29592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4" name="Google Shape;224;p17"/>
          <p:cNvSpPr txBox="1"/>
          <p:nvPr>
            <p:ph idx="3" type="title"/>
          </p:nvPr>
        </p:nvSpPr>
        <p:spPr>
          <a:xfrm>
            <a:off x="5132664" y="1545125"/>
            <a:ext cx="29628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4" type="subTitle"/>
          </p:nvPr>
        </p:nvSpPr>
        <p:spPr>
          <a:xfrm>
            <a:off x="5132664" y="1905125"/>
            <a:ext cx="29628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solidFill>
          <a:schemeClr val="accent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18"/>
          <p:cNvSpPr txBox="1"/>
          <p:nvPr>
            <p:ph hasCustomPrompt="1" idx="2" type="title"/>
          </p:nvPr>
        </p:nvSpPr>
        <p:spPr>
          <a:xfrm>
            <a:off x="897488" y="2825500"/>
            <a:ext cx="2056500" cy="86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18"/>
          <p:cNvSpPr txBox="1"/>
          <p:nvPr>
            <p:ph hasCustomPrompt="1" idx="3" type="title"/>
          </p:nvPr>
        </p:nvSpPr>
        <p:spPr>
          <a:xfrm>
            <a:off x="3549298" y="2825500"/>
            <a:ext cx="2056500" cy="86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8"/>
          <p:cNvSpPr txBox="1"/>
          <p:nvPr>
            <p:ph hasCustomPrompt="1" idx="4" type="title"/>
          </p:nvPr>
        </p:nvSpPr>
        <p:spPr>
          <a:xfrm>
            <a:off x="6200766" y="2825500"/>
            <a:ext cx="2057100" cy="86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8"/>
          <p:cNvSpPr txBox="1"/>
          <p:nvPr>
            <p:ph idx="1" type="subTitle"/>
          </p:nvPr>
        </p:nvSpPr>
        <p:spPr>
          <a:xfrm>
            <a:off x="720038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5" type="subTitle"/>
          </p:nvPr>
        </p:nvSpPr>
        <p:spPr>
          <a:xfrm>
            <a:off x="6023616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6" type="subTitle"/>
          </p:nvPr>
        </p:nvSpPr>
        <p:spPr>
          <a:xfrm>
            <a:off x="3371848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8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rgbClr val="3E67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 flipH="1" rot="10800000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 flipH="1" rot="-5400000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rgbClr val="7D9A79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 flipH="1" rot="5400000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_2">
    <p:bg>
      <p:bgPr>
        <a:solidFill>
          <a:schemeClr val="accent3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 flipH="1" rot="10800000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 flipH="1" rot="-5400000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 flipH="1" rot="5400000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 txBox="1"/>
          <p:nvPr>
            <p:ph hasCustomPrompt="1" type="title"/>
          </p:nvPr>
        </p:nvSpPr>
        <p:spPr>
          <a:xfrm>
            <a:off x="1360050" y="619738"/>
            <a:ext cx="6423900" cy="86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9"/>
          <p:cNvSpPr txBox="1"/>
          <p:nvPr>
            <p:ph hasCustomPrompt="1" idx="2" type="title"/>
          </p:nvPr>
        </p:nvSpPr>
        <p:spPr>
          <a:xfrm>
            <a:off x="1360050" y="1984968"/>
            <a:ext cx="6423900" cy="86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9"/>
          <p:cNvSpPr txBox="1"/>
          <p:nvPr>
            <p:ph hasCustomPrompt="1" idx="3" type="title"/>
          </p:nvPr>
        </p:nvSpPr>
        <p:spPr>
          <a:xfrm>
            <a:off x="1359150" y="3349285"/>
            <a:ext cx="6425700" cy="86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None/>
              <a:defRPr sz="51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9"/>
          <p:cNvSpPr txBox="1"/>
          <p:nvPr>
            <p:ph idx="1" type="subTitle"/>
          </p:nvPr>
        </p:nvSpPr>
        <p:spPr>
          <a:xfrm>
            <a:off x="2212800" y="1407213"/>
            <a:ext cx="4718400" cy="402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19"/>
          <p:cNvSpPr txBox="1"/>
          <p:nvPr>
            <p:ph idx="4" type="subTitle"/>
          </p:nvPr>
        </p:nvSpPr>
        <p:spPr>
          <a:xfrm>
            <a:off x="2212800" y="4136762"/>
            <a:ext cx="4718400" cy="402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9"/>
          <p:cNvSpPr txBox="1"/>
          <p:nvPr>
            <p:ph idx="5" type="subTitle"/>
          </p:nvPr>
        </p:nvSpPr>
        <p:spPr>
          <a:xfrm>
            <a:off x="2212800" y="2771987"/>
            <a:ext cx="4718400" cy="402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9_1">
    <p:bg>
      <p:bgPr>
        <a:solidFill>
          <a:schemeClr val="accent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20"/>
          <p:cNvSpPr txBox="1"/>
          <p:nvPr>
            <p:ph idx="1" type="subTitle"/>
          </p:nvPr>
        </p:nvSpPr>
        <p:spPr>
          <a:xfrm>
            <a:off x="715494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idx="2" type="subTitle"/>
          </p:nvPr>
        </p:nvSpPr>
        <p:spPr>
          <a:xfrm>
            <a:off x="6024389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3" type="subTitle"/>
          </p:nvPr>
        </p:nvSpPr>
        <p:spPr>
          <a:xfrm>
            <a:off x="3371848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4" type="title"/>
          </p:nvPr>
        </p:nvSpPr>
        <p:spPr>
          <a:xfrm>
            <a:off x="760794" y="3163806"/>
            <a:ext cx="23208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5" type="title"/>
          </p:nvPr>
        </p:nvSpPr>
        <p:spPr>
          <a:xfrm>
            <a:off x="6069689" y="3163800"/>
            <a:ext cx="23208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4" name="Google Shape;264;p20"/>
          <p:cNvSpPr txBox="1"/>
          <p:nvPr>
            <p:ph idx="6" type="title"/>
          </p:nvPr>
        </p:nvSpPr>
        <p:spPr>
          <a:xfrm>
            <a:off x="3417148" y="3163817"/>
            <a:ext cx="23208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5" name="Google Shape;265;p20"/>
          <p:cNvSpPr/>
          <p:nvPr/>
        </p:nvSpPr>
        <p:spPr>
          <a:xfrm flipH="1" rot="-5400000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 flipH="1" rot="10800000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 flipH="1" rot="5400000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7135443" y="-113200"/>
            <a:ext cx="2008562" cy="5256700"/>
          </a:xfrm>
          <a:custGeom>
            <a:rect b="b" l="l" r="r" t="t"/>
            <a:pathLst>
              <a:path extrusionOk="0" h="70888" w="27086">
                <a:moveTo>
                  <a:pt x="1" y="1"/>
                </a:moveTo>
                <a:lnTo>
                  <a:pt x="1" y="70888"/>
                </a:lnTo>
                <a:lnTo>
                  <a:pt x="27086" y="70888"/>
                </a:lnTo>
                <a:lnTo>
                  <a:pt x="270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135443" y="3253879"/>
            <a:ext cx="1679611" cy="603992"/>
          </a:xfrm>
          <a:custGeom>
            <a:rect b="b" l="l" r="r" t="t"/>
            <a:pathLst>
              <a:path extrusionOk="0" h="8145" w="22650">
                <a:moveTo>
                  <a:pt x="22650" y="0"/>
                </a:moveTo>
                <a:lnTo>
                  <a:pt x="1" y="1593"/>
                </a:lnTo>
                <a:lnTo>
                  <a:pt x="1" y="8145"/>
                </a:lnTo>
                <a:lnTo>
                  <a:pt x="2265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135443" y="1596516"/>
            <a:ext cx="1679611" cy="603992"/>
          </a:xfrm>
          <a:custGeom>
            <a:rect b="b" l="l" r="r" t="t"/>
            <a:pathLst>
              <a:path extrusionOk="0" h="8145" w="22650">
                <a:moveTo>
                  <a:pt x="22650" y="0"/>
                </a:moveTo>
                <a:lnTo>
                  <a:pt x="1" y="1593"/>
                </a:lnTo>
                <a:lnTo>
                  <a:pt x="1" y="8145"/>
                </a:lnTo>
                <a:lnTo>
                  <a:pt x="2265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135443" y="-60847"/>
            <a:ext cx="1679611" cy="604067"/>
          </a:xfrm>
          <a:custGeom>
            <a:rect b="b" l="l" r="r" t="t"/>
            <a:pathLst>
              <a:path extrusionOk="0" h="8146" w="22650">
                <a:moveTo>
                  <a:pt x="22650" y="0"/>
                </a:moveTo>
                <a:lnTo>
                  <a:pt x="1" y="1582"/>
                </a:lnTo>
                <a:lnTo>
                  <a:pt x="1" y="8145"/>
                </a:lnTo>
                <a:lnTo>
                  <a:pt x="226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7637994" y="86573"/>
            <a:ext cx="1003465" cy="1025712"/>
          </a:xfrm>
          <a:custGeom>
            <a:rect b="b" l="l" r="r" t="t"/>
            <a:pathLst>
              <a:path extrusionOk="0" h="13832" w="13532">
                <a:moveTo>
                  <a:pt x="13532" y="0"/>
                </a:moveTo>
                <a:lnTo>
                  <a:pt x="0" y="1219"/>
                </a:lnTo>
                <a:lnTo>
                  <a:pt x="0" y="13831"/>
                </a:lnTo>
                <a:lnTo>
                  <a:pt x="13532" y="13831"/>
                </a:lnTo>
                <a:lnTo>
                  <a:pt x="135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682339" y="131734"/>
            <a:ext cx="914776" cy="1043954"/>
          </a:xfrm>
          <a:custGeom>
            <a:rect b="b" l="l" r="r" t="t"/>
            <a:pathLst>
              <a:path extrusionOk="0" h="14078" w="12336">
                <a:moveTo>
                  <a:pt x="12335" y="1"/>
                </a:moveTo>
                <a:lnTo>
                  <a:pt x="1" y="1251"/>
                </a:lnTo>
                <a:lnTo>
                  <a:pt x="1" y="14078"/>
                </a:lnTo>
                <a:lnTo>
                  <a:pt x="12335" y="14078"/>
                </a:lnTo>
                <a:lnTo>
                  <a:pt x="123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682339" y="175337"/>
            <a:ext cx="471700" cy="169667"/>
          </a:xfrm>
          <a:custGeom>
            <a:rect b="b" l="l" r="r" t="t"/>
            <a:pathLst>
              <a:path extrusionOk="0" h="2288" w="6361">
                <a:moveTo>
                  <a:pt x="6361" y="1"/>
                </a:moveTo>
                <a:lnTo>
                  <a:pt x="1" y="642"/>
                </a:lnTo>
                <a:lnTo>
                  <a:pt x="1" y="2288"/>
                </a:lnTo>
                <a:lnTo>
                  <a:pt x="63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8114369" y="131734"/>
            <a:ext cx="49980" cy="1043954"/>
          </a:xfrm>
          <a:custGeom>
            <a:rect b="b" l="l" r="r" t="t"/>
            <a:pathLst>
              <a:path extrusionOk="0" h="14078" w="674">
                <a:moveTo>
                  <a:pt x="0" y="1"/>
                </a:moveTo>
                <a:lnTo>
                  <a:pt x="0" y="14078"/>
                </a:lnTo>
                <a:lnTo>
                  <a:pt x="674" y="14078"/>
                </a:lnTo>
                <a:lnTo>
                  <a:pt x="67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489475" y="923560"/>
            <a:ext cx="2325575" cy="820451"/>
          </a:xfrm>
          <a:custGeom>
            <a:rect b="b" l="l" r="r" t="t"/>
            <a:pathLst>
              <a:path extrusionOk="0" h="11064" w="31361">
                <a:moveTo>
                  <a:pt x="31361" y="1"/>
                </a:moveTo>
                <a:lnTo>
                  <a:pt x="3635" y="1978"/>
                </a:lnTo>
                <a:lnTo>
                  <a:pt x="1" y="10283"/>
                </a:lnTo>
                <a:lnTo>
                  <a:pt x="2876" y="11063"/>
                </a:lnTo>
                <a:lnTo>
                  <a:pt x="31361" y="9086"/>
                </a:lnTo>
                <a:lnTo>
                  <a:pt x="313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576431" y="833239"/>
            <a:ext cx="238631" cy="763352"/>
          </a:xfrm>
          <a:custGeom>
            <a:rect b="b" l="l" r="r" t="t"/>
            <a:pathLst>
              <a:path extrusionOk="0" h="10294" w="3218">
                <a:moveTo>
                  <a:pt x="1" y="0"/>
                </a:moveTo>
                <a:lnTo>
                  <a:pt x="1" y="9085"/>
                </a:lnTo>
                <a:lnTo>
                  <a:pt x="3218" y="10293"/>
                </a:lnTo>
                <a:lnTo>
                  <a:pt x="3218" y="120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6489475" y="833239"/>
            <a:ext cx="2087018" cy="852857"/>
          </a:xfrm>
          <a:custGeom>
            <a:rect b="b" l="l" r="r" t="t"/>
            <a:pathLst>
              <a:path extrusionOk="0" h="11501" w="28144">
                <a:moveTo>
                  <a:pt x="28144" y="0"/>
                </a:moveTo>
                <a:lnTo>
                  <a:pt x="1" y="2416"/>
                </a:lnTo>
                <a:lnTo>
                  <a:pt x="1" y="11501"/>
                </a:lnTo>
                <a:lnTo>
                  <a:pt x="28144" y="9085"/>
                </a:lnTo>
                <a:lnTo>
                  <a:pt x="281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7637994" y="1743936"/>
            <a:ext cx="1003465" cy="1025712"/>
          </a:xfrm>
          <a:custGeom>
            <a:rect b="b" l="l" r="r" t="t"/>
            <a:pathLst>
              <a:path extrusionOk="0" h="13832" w="13532">
                <a:moveTo>
                  <a:pt x="13532" y="0"/>
                </a:moveTo>
                <a:lnTo>
                  <a:pt x="0" y="1229"/>
                </a:lnTo>
                <a:lnTo>
                  <a:pt x="0" y="13831"/>
                </a:lnTo>
                <a:lnTo>
                  <a:pt x="13532" y="13831"/>
                </a:lnTo>
                <a:lnTo>
                  <a:pt x="135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7682339" y="1789912"/>
            <a:ext cx="914776" cy="1043138"/>
          </a:xfrm>
          <a:custGeom>
            <a:rect b="b" l="l" r="r" t="t"/>
            <a:pathLst>
              <a:path extrusionOk="0" h="14067" w="12336">
                <a:moveTo>
                  <a:pt x="12335" y="0"/>
                </a:moveTo>
                <a:lnTo>
                  <a:pt x="6361" y="599"/>
                </a:lnTo>
                <a:lnTo>
                  <a:pt x="1" y="1240"/>
                </a:lnTo>
                <a:lnTo>
                  <a:pt x="1" y="14066"/>
                </a:lnTo>
                <a:lnTo>
                  <a:pt x="12335" y="14066"/>
                </a:lnTo>
                <a:lnTo>
                  <a:pt x="123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7682339" y="1834257"/>
            <a:ext cx="471700" cy="169741"/>
          </a:xfrm>
          <a:custGeom>
            <a:rect b="b" l="l" r="r" t="t"/>
            <a:pathLst>
              <a:path extrusionOk="0" h="2289" w="6361">
                <a:moveTo>
                  <a:pt x="6361" y="1"/>
                </a:moveTo>
                <a:lnTo>
                  <a:pt x="1" y="642"/>
                </a:lnTo>
                <a:lnTo>
                  <a:pt x="1" y="2288"/>
                </a:lnTo>
                <a:lnTo>
                  <a:pt x="63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8114369" y="1789912"/>
            <a:ext cx="49980" cy="1043138"/>
          </a:xfrm>
          <a:custGeom>
            <a:rect b="b" l="l" r="r" t="t"/>
            <a:pathLst>
              <a:path extrusionOk="0" h="14067" w="674">
                <a:moveTo>
                  <a:pt x="0" y="0"/>
                </a:moveTo>
                <a:lnTo>
                  <a:pt x="0" y="14066"/>
                </a:lnTo>
                <a:lnTo>
                  <a:pt x="674" y="14066"/>
                </a:lnTo>
                <a:lnTo>
                  <a:pt x="6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6489475" y="2580923"/>
            <a:ext cx="2325575" cy="821192"/>
          </a:xfrm>
          <a:custGeom>
            <a:rect b="b" l="l" r="r" t="t"/>
            <a:pathLst>
              <a:path extrusionOk="0" h="11074" w="31361">
                <a:moveTo>
                  <a:pt x="31361" y="0"/>
                </a:moveTo>
                <a:lnTo>
                  <a:pt x="3635" y="1978"/>
                </a:lnTo>
                <a:lnTo>
                  <a:pt x="1" y="10283"/>
                </a:lnTo>
                <a:lnTo>
                  <a:pt x="2876" y="11074"/>
                </a:lnTo>
                <a:lnTo>
                  <a:pt x="31361" y="9086"/>
                </a:lnTo>
                <a:lnTo>
                  <a:pt x="313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8576431" y="2490528"/>
            <a:ext cx="238631" cy="763426"/>
          </a:xfrm>
          <a:custGeom>
            <a:rect b="b" l="l" r="r" t="t"/>
            <a:pathLst>
              <a:path extrusionOk="0" h="10295" w="3218">
                <a:moveTo>
                  <a:pt x="1" y="1"/>
                </a:moveTo>
                <a:lnTo>
                  <a:pt x="1" y="9086"/>
                </a:lnTo>
                <a:lnTo>
                  <a:pt x="3218" y="10294"/>
                </a:lnTo>
                <a:lnTo>
                  <a:pt x="3218" y="120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6489475" y="2490528"/>
            <a:ext cx="2087018" cy="852931"/>
          </a:xfrm>
          <a:custGeom>
            <a:rect b="b" l="l" r="r" t="t"/>
            <a:pathLst>
              <a:path extrusionOk="0" h="11502" w="28144">
                <a:moveTo>
                  <a:pt x="28144" y="1"/>
                </a:moveTo>
                <a:lnTo>
                  <a:pt x="1" y="2417"/>
                </a:lnTo>
                <a:lnTo>
                  <a:pt x="1" y="11502"/>
                </a:lnTo>
                <a:lnTo>
                  <a:pt x="28144" y="9086"/>
                </a:lnTo>
                <a:lnTo>
                  <a:pt x="281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7637994" y="3402040"/>
            <a:ext cx="1003465" cy="1024970"/>
          </a:xfrm>
          <a:custGeom>
            <a:rect b="b" l="l" r="r" t="t"/>
            <a:pathLst>
              <a:path extrusionOk="0" h="13822" w="13532">
                <a:moveTo>
                  <a:pt x="13532" y="1"/>
                </a:moveTo>
                <a:lnTo>
                  <a:pt x="0" y="1219"/>
                </a:lnTo>
                <a:lnTo>
                  <a:pt x="0" y="13821"/>
                </a:lnTo>
                <a:lnTo>
                  <a:pt x="13532" y="13821"/>
                </a:lnTo>
                <a:lnTo>
                  <a:pt x="135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7682339" y="3447275"/>
            <a:ext cx="914776" cy="1043138"/>
          </a:xfrm>
          <a:custGeom>
            <a:rect b="b" l="l" r="r" t="t"/>
            <a:pathLst>
              <a:path extrusionOk="0" h="14067" w="12336">
                <a:moveTo>
                  <a:pt x="12335" y="0"/>
                </a:moveTo>
                <a:lnTo>
                  <a:pt x="1" y="1240"/>
                </a:lnTo>
                <a:lnTo>
                  <a:pt x="1" y="14066"/>
                </a:lnTo>
                <a:lnTo>
                  <a:pt x="12335" y="14066"/>
                </a:lnTo>
                <a:lnTo>
                  <a:pt x="123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7682339" y="3493251"/>
            <a:ext cx="471700" cy="169667"/>
          </a:xfrm>
          <a:custGeom>
            <a:rect b="b" l="l" r="r" t="t"/>
            <a:pathLst>
              <a:path extrusionOk="0" h="2288" w="6361">
                <a:moveTo>
                  <a:pt x="6361" y="0"/>
                </a:moveTo>
                <a:lnTo>
                  <a:pt x="1" y="641"/>
                </a:lnTo>
                <a:lnTo>
                  <a:pt x="1" y="2287"/>
                </a:lnTo>
                <a:lnTo>
                  <a:pt x="63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8114369" y="3447275"/>
            <a:ext cx="49980" cy="1043138"/>
          </a:xfrm>
          <a:custGeom>
            <a:rect b="b" l="l" r="r" t="t"/>
            <a:pathLst>
              <a:path extrusionOk="0" h="14067" w="674">
                <a:moveTo>
                  <a:pt x="0" y="0"/>
                </a:moveTo>
                <a:lnTo>
                  <a:pt x="0" y="14066"/>
                </a:lnTo>
                <a:lnTo>
                  <a:pt x="674" y="14066"/>
                </a:lnTo>
                <a:lnTo>
                  <a:pt x="6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6489475" y="4238286"/>
            <a:ext cx="2325575" cy="821192"/>
          </a:xfrm>
          <a:custGeom>
            <a:rect b="b" l="l" r="r" t="t"/>
            <a:pathLst>
              <a:path extrusionOk="0" h="11074" w="31361">
                <a:moveTo>
                  <a:pt x="31361" y="0"/>
                </a:moveTo>
                <a:lnTo>
                  <a:pt x="3635" y="1988"/>
                </a:lnTo>
                <a:lnTo>
                  <a:pt x="1" y="10293"/>
                </a:lnTo>
                <a:lnTo>
                  <a:pt x="2876" y="11074"/>
                </a:lnTo>
                <a:lnTo>
                  <a:pt x="31361" y="9096"/>
                </a:lnTo>
                <a:lnTo>
                  <a:pt x="313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8576431" y="4147891"/>
            <a:ext cx="238631" cy="763352"/>
          </a:xfrm>
          <a:custGeom>
            <a:rect b="b" l="l" r="r" t="t"/>
            <a:pathLst>
              <a:path extrusionOk="0" h="10294" w="3218">
                <a:moveTo>
                  <a:pt x="1" y="1"/>
                </a:moveTo>
                <a:lnTo>
                  <a:pt x="1" y="9086"/>
                </a:lnTo>
                <a:lnTo>
                  <a:pt x="3218" y="10294"/>
                </a:lnTo>
                <a:lnTo>
                  <a:pt x="3218" y="120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6489475" y="4147891"/>
            <a:ext cx="2087018" cy="853747"/>
          </a:xfrm>
          <a:custGeom>
            <a:rect b="b" l="l" r="r" t="t"/>
            <a:pathLst>
              <a:path extrusionOk="0" h="11513" w="28144">
                <a:moveTo>
                  <a:pt x="28144" y="1"/>
                </a:moveTo>
                <a:lnTo>
                  <a:pt x="1" y="2416"/>
                </a:lnTo>
                <a:lnTo>
                  <a:pt x="1" y="11512"/>
                </a:lnTo>
                <a:lnTo>
                  <a:pt x="28144" y="9086"/>
                </a:lnTo>
                <a:lnTo>
                  <a:pt x="281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713225" y="2138300"/>
            <a:ext cx="5185500" cy="17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3"/>
          <p:cNvSpPr txBox="1"/>
          <p:nvPr>
            <p:ph hasCustomPrompt="1" idx="2" type="title"/>
          </p:nvPr>
        </p:nvSpPr>
        <p:spPr>
          <a:xfrm>
            <a:off x="713225" y="704000"/>
            <a:ext cx="1138200" cy="1138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 txBox="1"/>
          <p:nvPr>
            <p:ph idx="1" type="subTitle"/>
          </p:nvPr>
        </p:nvSpPr>
        <p:spPr>
          <a:xfrm>
            <a:off x="713225" y="4000025"/>
            <a:ext cx="5185500" cy="6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9_1_3">
    <p:bg>
      <p:bgPr>
        <a:solidFill>
          <a:schemeClr val="accent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21"/>
          <p:cNvSpPr txBox="1"/>
          <p:nvPr>
            <p:ph idx="1" type="subTitle"/>
          </p:nvPr>
        </p:nvSpPr>
        <p:spPr>
          <a:xfrm>
            <a:off x="861300" y="3112513"/>
            <a:ext cx="15717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76" name="Google Shape;276;p21"/>
          <p:cNvSpPr txBox="1"/>
          <p:nvPr>
            <p:ph idx="2" type="subTitle"/>
          </p:nvPr>
        </p:nvSpPr>
        <p:spPr>
          <a:xfrm>
            <a:off x="2811200" y="3112513"/>
            <a:ext cx="15717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77" name="Google Shape;277;p21"/>
          <p:cNvSpPr txBox="1"/>
          <p:nvPr>
            <p:ph idx="3" type="subTitle"/>
          </p:nvPr>
        </p:nvSpPr>
        <p:spPr>
          <a:xfrm>
            <a:off x="4761100" y="3112513"/>
            <a:ext cx="15717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78" name="Google Shape;278;p21"/>
          <p:cNvSpPr txBox="1"/>
          <p:nvPr>
            <p:ph idx="4" type="subTitle"/>
          </p:nvPr>
        </p:nvSpPr>
        <p:spPr>
          <a:xfrm>
            <a:off x="736350" y="2459621"/>
            <a:ext cx="18216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21"/>
          <p:cNvSpPr txBox="1"/>
          <p:nvPr>
            <p:ph idx="5" type="subTitle"/>
          </p:nvPr>
        </p:nvSpPr>
        <p:spPr>
          <a:xfrm>
            <a:off x="2686250" y="2459621"/>
            <a:ext cx="18216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21"/>
          <p:cNvSpPr txBox="1"/>
          <p:nvPr>
            <p:ph idx="6" type="subTitle"/>
          </p:nvPr>
        </p:nvSpPr>
        <p:spPr>
          <a:xfrm>
            <a:off x="4636150" y="2459621"/>
            <a:ext cx="18216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21"/>
          <p:cNvSpPr txBox="1"/>
          <p:nvPr>
            <p:ph idx="7" type="subTitle"/>
          </p:nvPr>
        </p:nvSpPr>
        <p:spPr>
          <a:xfrm>
            <a:off x="6711000" y="3112513"/>
            <a:ext cx="15717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82" name="Google Shape;282;p21"/>
          <p:cNvSpPr txBox="1"/>
          <p:nvPr>
            <p:ph idx="8" type="subTitle"/>
          </p:nvPr>
        </p:nvSpPr>
        <p:spPr>
          <a:xfrm>
            <a:off x="6586050" y="2459621"/>
            <a:ext cx="18216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21"/>
          <p:cNvSpPr txBox="1"/>
          <p:nvPr>
            <p:ph idx="9" type="subTitle"/>
          </p:nvPr>
        </p:nvSpPr>
        <p:spPr>
          <a:xfrm>
            <a:off x="736350" y="1051025"/>
            <a:ext cx="7671300" cy="9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4" name="Google Shape;284;p21"/>
          <p:cNvSpPr/>
          <p:nvPr/>
        </p:nvSpPr>
        <p:spPr>
          <a:xfrm flipH="1" rot="-5400000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 flipH="1" rot="10800000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 flipH="1" rot="5400000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_1_2">
    <p:bg>
      <p:bgPr>
        <a:solidFill>
          <a:schemeClr val="accent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1" type="subTitle"/>
          </p:nvPr>
        </p:nvSpPr>
        <p:spPr>
          <a:xfrm>
            <a:off x="5866975" y="2805763"/>
            <a:ext cx="2334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2" type="subTitle"/>
          </p:nvPr>
        </p:nvSpPr>
        <p:spPr>
          <a:xfrm>
            <a:off x="5866975" y="3851100"/>
            <a:ext cx="2334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2"/>
          <p:cNvSpPr txBox="1"/>
          <p:nvPr>
            <p:ph idx="3" type="subTitle"/>
          </p:nvPr>
        </p:nvSpPr>
        <p:spPr>
          <a:xfrm>
            <a:off x="5866975" y="1760450"/>
            <a:ext cx="2334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/>
          <p:nvPr/>
        </p:nvSpPr>
        <p:spPr>
          <a:xfrm flipH="1" rot="-5400000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 flipH="1" rot="10800000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 flipH="1" rot="5400000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 txBox="1"/>
          <p:nvPr>
            <p:ph idx="4" type="title"/>
          </p:nvPr>
        </p:nvSpPr>
        <p:spPr>
          <a:xfrm>
            <a:off x="5866977" y="2356598"/>
            <a:ext cx="25641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6" name="Google Shape;306;p22"/>
          <p:cNvSpPr txBox="1"/>
          <p:nvPr>
            <p:ph idx="5" type="title"/>
          </p:nvPr>
        </p:nvSpPr>
        <p:spPr>
          <a:xfrm>
            <a:off x="5866977" y="3401925"/>
            <a:ext cx="25641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7" name="Google Shape;307;p22"/>
          <p:cNvSpPr txBox="1"/>
          <p:nvPr>
            <p:ph idx="6" type="title"/>
          </p:nvPr>
        </p:nvSpPr>
        <p:spPr>
          <a:xfrm>
            <a:off x="5866977" y="1311300"/>
            <a:ext cx="25641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_2_1">
    <p:bg>
      <p:bgPr>
        <a:solidFill>
          <a:schemeClr val="accent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23"/>
          <p:cNvSpPr txBox="1"/>
          <p:nvPr>
            <p:ph idx="1" type="subTitle"/>
          </p:nvPr>
        </p:nvSpPr>
        <p:spPr>
          <a:xfrm>
            <a:off x="713225" y="1488900"/>
            <a:ext cx="3655500" cy="31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3"/>
          <p:cNvSpPr txBox="1"/>
          <p:nvPr>
            <p:ph idx="2" type="subTitle"/>
          </p:nvPr>
        </p:nvSpPr>
        <p:spPr>
          <a:xfrm>
            <a:off x="4755220" y="1488900"/>
            <a:ext cx="3655500" cy="31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3"/>
          <p:cNvSpPr/>
          <p:nvPr/>
        </p:nvSpPr>
        <p:spPr>
          <a:xfrm flipH="1" rot="-5400000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 flipH="1" rot="10800000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 flipH="1" rot="5400000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9_1_1">
    <p:bg>
      <p:bgPr>
        <a:solidFill>
          <a:schemeClr val="l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/>
          <p:nvPr/>
        </p:nvSpPr>
        <p:spPr>
          <a:xfrm>
            <a:off x="4572000" y="-35850"/>
            <a:ext cx="4629300" cy="521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 txBox="1"/>
          <p:nvPr>
            <p:ph idx="1" type="subTitle"/>
          </p:nvPr>
        </p:nvSpPr>
        <p:spPr>
          <a:xfrm>
            <a:off x="1304069" y="1775700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24"/>
          <p:cNvSpPr txBox="1"/>
          <p:nvPr>
            <p:ph idx="2" type="subTitle"/>
          </p:nvPr>
        </p:nvSpPr>
        <p:spPr>
          <a:xfrm>
            <a:off x="5450189" y="1775700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4" name="Google Shape;324;p24"/>
          <p:cNvSpPr txBox="1"/>
          <p:nvPr>
            <p:ph type="title"/>
          </p:nvPr>
        </p:nvSpPr>
        <p:spPr>
          <a:xfrm>
            <a:off x="1349369" y="1250331"/>
            <a:ext cx="23208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24"/>
          <p:cNvSpPr txBox="1"/>
          <p:nvPr>
            <p:ph idx="3" type="title"/>
          </p:nvPr>
        </p:nvSpPr>
        <p:spPr>
          <a:xfrm>
            <a:off x="5495489" y="1250331"/>
            <a:ext cx="23208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6" name="Google Shape;326;p24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 flipH="1" rot="10800000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 flipH="1" rot="-5400000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bg>
      <p:bgPr>
        <a:solidFill>
          <a:schemeClr val="accent3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3953875" y="1154096"/>
            <a:ext cx="4476900" cy="1016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25"/>
          <p:cNvSpPr txBox="1"/>
          <p:nvPr>
            <p:ph idx="1" type="subTitle"/>
          </p:nvPr>
        </p:nvSpPr>
        <p:spPr>
          <a:xfrm>
            <a:off x="5065975" y="2353900"/>
            <a:ext cx="33648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25"/>
          <p:cNvSpPr/>
          <p:nvPr/>
        </p:nvSpPr>
        <p:spPr>
          <a:xfrm flipH="1" rot="-5400000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 flipH="1" rot="10800000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 flipH="1" rot="5400000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_1">
    <p:bg>
      <p:bgPr>
        <a:solidFill>
          <a:schemeClr val="accent3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713225" y="1154096"/>
            <a:ext cx="4476900" cy="1016400"/>
          </a:xfrm>
          <a:prstGeom prst="rect">
            <a:avLst/>
          </a:prstGeom>
        </p:spPr>
        <p:txBody>
          <a:bodyPr anchorCtr="0" anchor="ctr" bIns="0" lIns="91425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26"/>
          <p:cNvSpPr txBox="1"/>
          <p:nvPr>
            <p:ph idx="1" type="subTitle"/>
          </p:nvPr>
        </p:nvSpPr>
        <p:spPr>
          <a:xfrm>
            <a:off x="713225" y="2353900"/>
            <a:ext cx="33648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4" name="Google Shape;344;p26"/>
          <p:cNvSpPr/>
          <p:nvPr/>
        </p:nvSpPr>
        <p:spPr>
          <a:xfrm flipH="1" rot="-5400000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 flipH="1" rot="10800000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 flipH="1" rot="5400000">
            <a:off x="261993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_1">
    <p:bg>
      <p:bgPr>
        <a:solidFill>
          <a:schemeClr val="l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728550" y="1530250"/>
            <a:ext cx="6467700" cy="1016400"/>
          </a:xfrm>
          <a:prstGeom prst="rect">
            <a:avLst/>
          </a:prstGeom>
        </p:spPr>
        <p:txBody>
          <a:bodyPr anchorCtr="0" anchor="ctr" bIns="0" lIns="91425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900"/>
              <a:buNone/>
              <a:defRPr sz="119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27"/>
          <p:cNvSpPr txBox="1"/>
          <p:nvPr>
            <p:ph idx="1" type="subTitle"/>
          </p:nvPr>
        </p:nvSpPr>
        <p:spPr>
          <a:xfrm>
            <a:off x="728550" y="2882450"/>
            <a:ext cx="4202400" cy="1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5" name="Google Shape;355;p27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 flipH="1" rot="5400000">
            <a:off x="261993" y="4527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 flipH="1" rot="-5400000">
            <a:off x="8528250" y="-261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 flipH="1" rot="10800000">
            <a:off x="8790243" y="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27"/>
          <p:cNvGrpSpPr/>
          <p:nvPr/>
        </p:nvGrpSpPr>
        <p:grpSpPr>
          <a:xfrm>
            <a:off x="5598725" y="2546649"/>
            <a:ext cx="3696181" cy="2786943"/>
            <a:chOff x="5598725" y="2546649"/>
            <a:chExt cx="3696181" cy="2786943"/>
          </a:xfrm>
        </p:grpSpPr>
        <p:sp>
          <p:nvSpPr>
            <p:cNvPr id="362" name="Google Shape;362;p27"/>
            <p:cNvSpPr/>
            <p:nvPr/>
          </p:nvSpPr>
          <p:spPr>
            <a:xfrm>
              <a:off x="8858561" y="4159031"/>
              <a:ext cx="389100" cy="9654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 rot="-5400000">
              <a:off x="8570325" y="4447141"/>
              <a:ext cx="389100" cy="965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6765275" y="2546649"/>
              <a:ext cx="2146206" cy="2098741"/>
            </a:xfrm>
            <a:custGeom>
              <a:rect b="b" l="l" r="r" t="t"/>
              <a:pathLst>
                <a:path extrusionOk="0" h="39352" w="40242">
                  <a:moveTo>
                    <a:pt x="40242" y="0"/>
                  </a:moveTo>
                  <a:lnTo>
                    <a:pt x="0" y="9595"/>
                  </a:lnTo>
                  <a:lnTo>
                    <a:pt x="320" y="39352"/>
                  </a:lnTo>
                  <a:lnTo>
                    <a:pt x="40242" y="39352"/>
                  </a:lnTo>
                  <a:lnTo>
                    <a:pt x="402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5768525" y="3369825"/>
              <a:ext cx="1993462" cy="1850255"/>
            </a:xfrm>
            <a:custGeom>
              <a:rect b="b" l="l" r="r" t="t"/>
              <a:pathLst>
                <a:path extrusionOk="0" h="34318" w="37378">
                  <a:moveTo>
                    <a:pt x="37378" y="0"/>
                  </a:moveTo>
                  <a:lnTo>
                    <a:pt x="1" y="8162"/>
                  </a:lnTo>
                  <a:lnTo>
                    <a:pt x="1" y="28937"/>
                  </a:lnTo>
                  <a:lnTo>
                    <a:pt x="37378" y="34318"/>
                  </a:lnTo>
                  <a:lnTo>
                    <a:pt x="37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761961" y="3369836"/>
              <a:ext cx="614870" cy="1831758"/>
            </a:xfrm>
            <a:custGeom>
              <a:rect b="b" l="l" r="r" t="t"/>
              <a:pathLst>
                <a:path extrusionOk="0" h="34346" w="11529">
                  <a:moveTo>
                    <a:pt x="1" y="0"/>
                  </a:moveTo>
                  <a:lnTo>
                    <a:pt x="1" y="34346"/>
                  </a:lnTo>
                  <a:lnTo>
                    <a:pt x="11528" y="33039"/>
                  </a:lnTo>
                  <a:lnTo>
                    <a:pt x="11528" y="6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6475304" y="4088438"/>
              <a:ext cx="430180" cy="710496"/>
            </a:xfrm>
            <a:custGeom>
              <a:rect b="b" l="l" r="r" t="t"/>
              <a:pathLst>
                <a:path extrusionOk="0" h="13322" w="8066">
                  <a:moveTo>
                    <a:pt x="8065" y="0"/>
                  </a:moveTo>
                  <a:lnTo>
                    <a:pt x="0" y="501"/>
                  </a:lnTo>
                  <a:lnTo>
                    <a:pt x="0" y="13321"/>
                  </a:lnTo>
                  <a:lnTo>
                    <a:pt x="8065" y="13321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5764617" y="4265194"/>
              <a:ext cx="605986" cy="582427"/>
            </a:xfrm>
            <a:custGeom>
              <a:rect b="b" l="l" r="r" t="t"/>
              <a:pathLst>
                <a:path extrusionOk="0" h="12015" w="12501">
                  <a:moveTo>
                    <a:pt x="0" y="0"/>
                  </a:moveTo>
                  <a:lnTo>
                    <a:pt x="0" y="12014"/>
                  </a:lnTo>
                  <a:lnTo>
                    <a:pt x="12501" y="10068"/>
                  </a:lnTo>
                  <a:lnTo>
                    <a:pt x="12501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6475304" y="4088438"/>
              <a:ext cx="430180" cy="126825"/>
            </a:xfrm>
            <a:custGeom>
              <a:rect b="b" l="l" r="r" t="t"/>
              <a:pathLst>
                <a:path extrusionOk="0" h="2378" w="8066">
                  <a:moveTo>
                    <a:pt x="8065" y="0"/>
                  </a:moveTo>
                  <a:lnTo>
                    <a:pt x="0" y="501"/>
                  </a:lnTo>
                  <a:lnTo>
                    <a:pt x="8065" y="2378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5689925" y="4487425"/>
              <a:ext cx="1467710" cy="732655"/>
            </a:xfrm>
            <a:custGeom>
              <a:rect b="b" l="l" r="r" t="t"/>
              <a:pathLst>
                <a:path extrusionOk="0" h="13391" w="27520">
                  <a:moveTo>
                    <a:pt x="27519" y="0"/>
                  </a:moveTo>
                  <a:lnTo>
                    <a:pt x="1" y="2461"/>
                  </a:lnTo>
                  <a:lnTo>
                    <a:pt x="182" y="12125"/>
                  </a:lnTo>
                  <a:lnTo>
                    <a:pt x="27519" y="13391"/>
                  </a:lnTo>
                  <a:lnTo>
                    <a:pt x="27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942919" y="4195957"/>
              <a:ext cx="968572" cy="1137636"/>
            </a:xfrm>
            <a:custGeom>
              <a:rect b="b" l="l" r="r" t="t"/>
              <a:pathLst>
                <a:path extrusionOk="0" h="21331" w="18161">
                  <a:moveTo>
                    <a:pt x="1" y="0"/>
                  </a:moveTo>
                  <a:lnTo>
                    <a:pt x="1" y="18480"/>
                  </a:lnTo>
                  <a:lnTo>
                    <a:pt x="18161" y="21331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598725" y="4487425"/>
              <a:ext cx="1558909" cy="134702"/>
            </a:xfrm>
            <a:custGeom>
              <a:rect b="b" l="l" r="r" t="t"/>
              <a:pathLst>
                <a:path extrusionOk="0" h="2462" w="29230">
                  <a:moveTo>
                    <a:pt x="25948" y="0"/>
                  </a:moveTo>
                  <a:lnTo>
                    <a:pt x="1" y="1947"/>
                  </a:lnTo>
                  <a:lnTo>
                    <a:pt x="1711" y="2461"/>
                  </a:lnTo>
                  <a:lnTo>
                    <a:pt x="29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882850" y="3037950"/>
              <a:ext cx="645434" cy="413249"/>
            </a:xfrm>
            <a:custGeom>
              <a:rect b="b" l="l" r="r" t="t"/>
              <a:pathLst>
                <a:path extrusionOk="0" h="8525" w="13239">
                  <a:moveTo>
                    <a:pt x="13238" y="1"/>
                  </a:moveTo>
                  <a:lnTo>
                    <a:pt x="1" y="3227"/>
                  </a:lnTo>
                  <a:lnTo>
                    <a:pt x="1" y="8525"/>
                  </a:lnTo>
                  <a:lnTo>
                    <a:pt x="13238" y="5313"/>
                  </a:lnTo>
                  <a:lnTo>
                    <a:pt x="13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6882856" y="3034935"/>
              <a:ext cx="641761" cy="223858"/>
            </a:xfrm>
            <a:custGeom>
              <a:rect b="b" l="l" r="r" t="t"/>
              <a:pathLst>
                <a:path extrusionOk="0" h="4618" w="13239">
                  <a:moveTo>
                    <a:pt x="13238" y="1"/>
                  </a:moveTo>
                  <a:lnTo>
                    <a:pt x="1" y="3227"/>
                  </a:lnTo>
                  <a:lnTo>
                    <a:pt x="2559" y="4617"/>
                  </a:lnTo>
                  <a:lnTo>
                    <a:pt x="13238" y="2128"/>
                  </a:lnTo>
                  <a:lnTo>
                    <a:pt x="1323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6882856" y="3191318"/>
              <a:ext cx="126762" cy="256869"/>
            </a:xfrm>
            <a:custGeom>
              <a:rect b="b" l="l" r="r" t="t"/>
              <a:pathLst>
                <a:path extrusionOk="0" h="5299" w="2615">
                  <a:moveTo>
                    <a:pt x="1" y="1"/>
                  </a:moveTo>
                  <a:lnTo>
                    <a:pt x="1" y="5299"/>
                  </a:lnTo>
                  <a:lnTo>
                    <a:pt x="2615" y="4673"/>
                  </a:lnTo>
                  <a:lnTo>
                    <a:pt x="2559" y="13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7157600" y="4487425"/>
              <a:ext cx="198024" cy="732655"/>
            </a:xfrm>
            <a:custGeom>
              <a:rect b="b" l="l" r="r" t="t"/>
              <a:pathLst>
                <a:path extrusionOk="0" h="13391" w="3713">
                  <a:moveTo>
                    <a:pt x="0" y="0"/>
                  </a:moveTo>
                  <a:lnTo>
                    <a:pt x="0" y="13391"/>
                  </a:lnTo>
                  <a:lnTo>
                    <a:pt x="3713" y="12264"/>
                  </a:lnTo>
                  <a:lnTo>
                    <a:pt x="3713" y="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369200" y="4292149"/>
              <a:ext cx="51976" cy="243644"/>
            </a:xfrm>
            <a:custGeom>
              <a:rect b="b" l="l" r="r" t="t"/>
              <a:pathLst>
                <a:path extrusionOk="0" h="6495" w="1072">
                  <a:moveTo>
                    <a:pt x="1" y="0"/>
                  </a:moveTo>
                  <a:lnTo>
                    <a:pt x="1" y="6494"/>
                  </a:lnTo>
                  <a:lnTo>
                    <a:pt x="1072" y="6411"/>
                  </a:lnTo>
                  <a:lnTo>
                    <a:pt x="780" y="4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8911445" y="2546649"/>
              <a:ext cx="383461" cy="2786943"/>
            </a:xfrm>
            <a:custGeom>
              <a:rect b="b" l="l" r="r" t="t"/>
              <a:pathLst>
                <a:path extrusionOk="0" h="52256" w="7190">
                  <a:moveTo>
                    <a:pt x="1" y="0"/>
                  </a:moveTo>
                  <a:lnTo>
                    <a:pt x="1" y="52256"/>
                  </a:lnTo>
                  <a:lnTo>
                    <a:pt x="7190" y="49781"/>
                  </a:lnTo>
                  <a:lnTo>
                    <a:pt x="6397" y="1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solidFill>
          <a:schemeClr val="lt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108275" y="-36239"/>
            <a:ext cx="3289631" cy="5215976"/>
            <a:chOff x="-108275" y="-36239"/>
            <a:chExt cx="3289631" cy="5215976"/>
          </a:xfrm>
        </p:grpSpPr>
        <p:sp>
          <p:nvSpPr>
            <p:cNvPr id="381" name="Google Shape;381;p28"/>
            <p:cNvSpPr/>
            <p:nvPr/>
          </p:nvSpPr>
          <p:spPr>
            <a:xfrm>
              <a:off x="-108275" y="-36239"/>
              <a:ext cx="3289631" cy="5215976"/>
            </a:xfrm>
            <a:custGeom>
              <a:rect b="b" l="l" r="r" t="t"/>
              <a:pathLst>
                <a:path extrusionOk="0" h="48912" w="30848">
                  <a:moveTo>
                    <a:pt x="0" y="0"/>
                  </a:moveTo>
                  <a:lnTo>
                    <a:pt x="0" y="48911"/>
                  </a:lnTo>
                  <a:lnTo>
                    <a:pt x="30848" y="48911"/>
                  </a:lnTo>
                  <a:lnTo>
                    <a:pt x="308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1404313" y="892708"/>
              <a:ext cx="1666463" cy="3389979"/>
            </a:xfrm>
            <a:custGeom>
              <a:rect b="b" l="l" r="r" t="t"/>
              <a:pathLst>
                <a:path extrusionOk="0" h="31789" w="15627">
                  <a:moveTo>
                    <a:pt x="0" y="1"/>
                  </a:moveTo>
                  <a:lnTo>
                    <a:pt x="0" y="18663"/>
                  </a:lnTo>
                  <a:lnTo>
                    <a:pt x="15627" y="31788"/>
                  </a:lnTo>
                  <a:lnTo>
                    <a:pt x="15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30550" y="1224360"/>
              <a:ext cx="582574" cy="362576"/>
            </a:xfrm>
            <a:custGeom>
              <a:rect b="b" l="l" r="r" t="t"/>
              <a:pathLst>
                <a:path extrusionOk="0" h="3400" w="5463">
                  <a:moveTo>
                    <a:pt x="5462" y="1"/>
                  </a:moveTo>
                  <a:lnTo>
                    <a:pt x="1" y="2010"/>
                  </a:lnTo>
                  <a:lnTo>
                    <a:pt x="5462" y="3400"/>
                  </a:lnTo>
                  <a:lnTo>
                    <a:pt x="5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330550" y="1120706"/>
              <a:ext cx="582574" cy="340928"/>
            </a:xfrm>
            <a:custGeom>
              <a:rect b="b" l="l" r="r" t="t"/>
              <a:pathLst>
                <a:path extrusionOk="0" h="3197" w="5463">
                  <a:moveTo>
                    <a:pt x="5462" y="0"/>
                  </a:moveTo>
                  <a:lnTo>
                    <a:pt x="1" y="2523"/>
                  </a:lnTo>
                  <a:lnTo>
                    <a:pt x="1" y="2982"/>
                  </a:lnTo>
                  <a:lnTo>
                    <a:pt x="834" y="3196"/>
                  </a:lnTo>
                  <a:lnTo>
                    <a:pt x="5462" y="973"/>
                  </a:lnTo>
                  <a:lnTo>
                    <a:pt x="5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330550" y="1493415"/>
              <a:ext cx="582574" cy="2384684"/>
            </a:xfrm>
            <a:custGeom>
              <a:rect b="b" l="l" r="r" t="t"/>
              <a:pathLst>
                <a:path extrusionOk="0" h="22362" w="5463">
                  <a:moveTo>
                    <a:pt x="5462" y="22361"/>
                  </a:moveTo>
                  <a:lnTo>
                    <a:pt x="1" y="2236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2361"/>
                  </a:lnTo>
                  <a:lnTo>
                    <a:pt x="5462" y="22361"/>
                  </a:lnTo>
                  <a:lnTo>
                    <a:pt x="5462" y="877"/>
                  </a:lnTo>
                  <a:lnTo>
                    <a:pt x="5462" y="877"/>
                  </a:lnTo>
                  <a:close/>
                </a:path>
              </a:pathLst>
            </a:custGeom>
            <a:solidFill>
              <a:srgbClr val="7D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330550" y="1389653"/>
              <a:ext cx="582574" cy="2488444"/>
            </a:xfrm>
            <a:custGeom>
              <a:rect b="b" l="l" r="r" t="t"/>
              <a:pathLst>
                <a:path extrusionOk="0" h="23335" w="5463">
                  <a:moveTo>
                    <a:pt x="1" y="1"/>
                  </a:moveTo>
                  <a:lnTo>
                    <a:pt x="1" y="23334"/>
                  </a:lnTo>
                  <a:lnTo>
                    <a:pt x="5462" y="23334"/>
                  </a:lnTo>
                  <a:lnTo>
                    <a:pt x="5462" y="18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30550" y="1389653"/>
              <a:ext cx="582574" cy="2488444"/>
            </a:xfrm>
            <a:custGeom>
              <a:rect b="b" l="l" r="r" t="t"/>
              <a:pathLst>
                <a:path extrusionOk="0" h="23335" w="5463">
                  <a:moveTo>
                    <a:pt x="1" y="1"/>
                  </a:moveTo>
                  <a:lnTo>
                    <a:pt x="1" y="23334"/>
                  </a:lnTo>
                  <a:lnTo>
                    <a:pt x="5462" y="23334"/>
                  </a:lnTo>
                  <a:lnTo>
                    <a:pt x="5462" y="16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732905" y="3878006"/>
              <a:ext cx="1028223" cy="216586"/>
            </a:xfrm>
            <a:custGeom>
              <a:rect b="b" l="l" r="r" t="t"/>
              <a:pathLst>
                <a:path extrusionOk="0" h="2031" w="9642">
                  <a:moveTo>
                    <a:pt x="1" y="0"/>
                  </a:moveTo>
                  <a:lnTo>
                    <a:pt x="1" y="2031"/>
                  </a:lnTo>
                  <a:lnTo>
                    <a:pt x="9642" y="2031"/>
                  </a:lnTo>
                  <a:lnTo>
                    <a:pt x="9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998546" y="4094487"/>
              <a:ext cx="1027050" cy="215519"/>
            </a:xfrm>
            <a:custGeom>
              <a:rect b="b" l="l" r="r" t="t"/>
              <a:pathLst>
                <a:path extrusionOk="0" h="2021" w="9631">
                  <a:moveTo>
                    <a:pt x="0" y="1"/>
                  </a:moveTo>
                  <a:lnTo>
                    <a:pt x="0" y="2021"/>
                  </a:lnTo>
                  <a:lnTo>
                    <a:pt x="9630" y="2021"/>
                  </a:lnTo>
                  <a:lnTo>
                    <a:pt x="9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264081" y="4309901"/>
              <a:ext cx="1027050" cy="216692"/>
            </a:xfrm>
            <a:custGeom>
              <a:rect b="b" l="l" r="r" t="t"/>
              <a:pathLst>
                <a:path extrusionOk="0" h="2032" w="9631">
                  <a:moveTo>
                    <a:pt x="0" y="1"/>
                  </a:moveTo>
                  <a:lnTo>
                    <a:pt x="0" y="2032"/>
                  </a:lnTo>
                  <a:lnTo>
                    <a:pt x="9631" y="2032"/>
                  </a:lnTo>
                  <a:lnTo>
                    <a:pt x="9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528549" y="4526488"/>
              <a:ext cx="1028223" cy="216692"/>
            </a:xfrm>
            <a:custGeom>
              <a:rect b="b" l="l" r="r" t="t"/>
              <a:pathLst>
                <a:path extrusionOk="0" h="2032" w="9642">
                  <a:moveTo>
                    <a:pt x="0" y="1"/>
                  </a:moveTo>
                  <a:lnTo>
                    <a:pt x="0" y="2032"/>
                  </a:lnTo>
                  <a:lnTo>
                    <a:pt x="9641" y="2032"/>
                  </a:lnTo>
                  <a:lnTo>
                    <a:pt x="9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794084" y="4743075"/>
              <a:ext cx="1027156" cy="216692"/>
            </a:xfrm>
            <a:custGeom>
              <a:rect b="b" l="l" r="r" t="t"/>
              <a:pathLst>
                <a:path extrusionOk="0" h="2032" w="9632">
                  <a:moveTo>
                    <a:pt x="1" y="1"/>
                  </a:moveTo>
                  <a:lnTo>
                    <a:pt x="1" y="2031"/>
                  </a:lnTo>
                  <a:lnTo>
                    <a:pt x="9631" y="2031"/>
                  </a:lnTo>
                  <a:lnTo>
                    <a:pt x="9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2058552" y="4958489"/>
              <a:ext cx="1027050" cy="216692"/>
            </a:xfrm>
            <a:custGeom>
              <a:rect b="b" l="l" r="r" t="t"/>
              <a:pathLst>
                <a:path extrusionOk="0" h="2032" w="9631">
                  <a:moveTo>
                    <a:pt x="0" y="1"/>
                  </a:moveTo>
                  <a:lnTo>
                    <a:pt x="0" y="2032"/>
                  </a:lnTo>
                  <a:lnTo>
                    <a:pt x="9631" y="2032"/>
                  </a:lnTo>
                  <a:lnTo>
                    <a:pt x="9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9136" y="3878006"/>
              <a:ext cx="2049514" cy="1297169"/>
            </a:xfrm>
            <a:custGeom>
              <a:rect b="b" l="l" r="r" t="t"/>
              <a:pathLst>
                <a:path extrusionOk="0" h="12164" w="19219">
                  <a:moveTo>
                    <a:pt x="0" y="0"/>
                  </a:moveTo>
                  <a:lnTo>
                    <a:pt x="0" y="12164"/>
                  </a:lnTo>
                  <a:lnTo>
                    <a:pt x="19218" y="12164"/>
                  </a:lnTo>
                  <a:lnTo>
                    <a:pt x="19218" y="10143"/>
                  </a:lnTo>
                  <a:lnTo>
                    <a:pt x="16739" y="10143"/>
                  </a:lnTo>
                  <a:lnTo>
                    <a:pt x="16739" y="8113"/>
                  </a:lnTo>
                  <a:lnTo>
                    <a:pt x="14248" y="8113"/>
                  </a:lnTo>
                  <a:lnTo>
                    <a:pt x="14248" y="6082"/>
                  </a:lnTo>
                  <a:lnTo>
                    <a:pt x="11768" y="6082"/>
                  </a:lnTo>
                  <a:lnTo>
                    <a:pt x="11768" y="4051"/>
                  </a:lnTo>
                  <a:lnTo>
                    <a:pt x="9278" y="4051"/>
                  </a:lnTo>
                  <a:lnTo>
                    <a:pt x="9278" y="2031"/>
                  </a:lnTo>
                  <a:lnTo>
                    <a:pt x="6798" y="2031"/>
                  </a:lnTo>
                  <a:lnTo>
                    <a:pt x="6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98546" y="4094487"/>
              <a:ext cx="1027050" cy="107"/>
            </a:xfrm>
            <a:custGeom>
              <a:rect b="b" l="l" r="r" t="t"/>
              <a:pathLst>
                <a:path extrusionOk="0" fill="none" h="1" w="9631">
                  <a:moveTo>
                    <a:pt x="0" y="1"/>
                  </a:moveTo>
                  <a:lnTo>
                    <a:pt x="9630" y="1"/>
                  </a:lnTo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miter lim="1068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264081" y="4309901"/>
              <a:ext cx="1027050" cy="107"/>
            </a:xfrm>
            <a:custGeom>
              <a:rect b="b" l="l" r="r" t="t"/>
              <a:pathLst>
                <a:path extrusionOk="0" fill="none" h="1" w="9631">
                  <a:moveTo>
                    <a:pt x="0" y="1"/>
                  </a:moveTo>
                  <a:lnTo>
                    <a:pt x="9631" y="1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1068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1528549" y="4526488"/>
              <a:ext cx="1028223" cy="107"/>
            </a:xfrm>
            <a:custGeom>
              <a:rect b="b" l="l" r="r" t="t"/>
              <a:pathLst>
                <a:path extrusionOk="0" fill="none" h="1" w="9642">
                  <a:moveTo>
                    <a:pt x="0" y="1"/>
                  </a:moveTo>
                  <a:lnTo>
                    <a:pt x="9641" y="1"/>
                  </a:lnTo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miter lim="1068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1794084" y="4743075"/>
              <a:ext cx="1027156" cy="107"/>
            </a:xfrm>
            <a:custGeom>
              <a:rect b="b" l="l" r="r" t="t"/>
              <a:pathLst>
                <a:path extrusionOk="0" fill="none" h="1" w="9632">
                  <a:moveTo>
                    <a:pt x="1" y="1"/>
                  </a:moveTo>
                  <a:lnTo>
                    <a:pt x="9631" y="1"/>
                  </a:lnTo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miter lim="1068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2058552" y="4958489"/>
              <a:ext cx="1028223" cy="107"/>
            </a:xfrm>
            <a:custGeom>
              <a:rect b="b" l="l" r="r" t="t"/>
              <a:pathLst>
                <a:path extrusionOk="0" fill="none" h="1" w="9642">
                  <a:moveTo>
                    <a:pt x="0" y="1"/>
                  </a:moveTo>
                  <a:lnTo>
                    <a:pt x="9641" y="1"/>
                  </a:lnTo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miter lim="1068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9136" y="3878006"/>
              <a:ext cx="1751989" cy="107"/>
            </a:xfrm>
            <a:custGeom>
              <a:rect b="b" l="l" r="r" t="t"/>
              <a:pathLst>
                <a:path extrusionOk="0" fill="none" h="1" w="16429">
                  <a:moveTo>
                    <a:pt x="0" y="0"/>
                  </a:moveTo>
                  <a:lnTo>
                    <a:pt x="16429" y="0"/>
                  </a:lnTo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miter lim="1068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2058552" y="1686008"/>
              <a:ext cx="583641" cy="1375869"/>
            </a:xfrm>
            <a:custGeom>
              <a:rect b="b" l="l" r="r" t="t"/>
              <a:pathLst>
                <a:path extrusionOk="0" h="12902" w="5473">
                  <a:moveTo>
                    <a:pt x="5473" y="12902"/>
                  </a:moveTo>
                  <a:lnTo>
                    <a:pt x="0" y="1290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2902"/>
                  </a:lnTo>
                  <a:lnTo>
                    <a:pt x="5473" y="12902"/>
                  </a:lnTo>
                  <a:lnTo>
                    <a:pt x="5473" y="877"/>
                  </a:lnTo>
                  <a:lnTo>
                    <a:pt x="5473" y="877"/>
                  </a:lnTo>
                  <a:close/>
                </a:path>
              </a:pathLst>
            </a:custGeom>
            <a:solidFill>
              <a:srgbClr val="7D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2058552" y="1313299"/>
              <a:ext cx="583641" cy="1748576"/>
            </a:xfrm>
            <a:custGeom>
              <a:rect b="b" l="l" r="r" t="t"/>
              <a:pathLst>
                <a:path extrusionOk="0" h="16397" w="5473">
                  <a:moveTo>
                    <a:pt x="5473" y="1"/>
                  </a:moveTo>
                  <a:lnTo>
                    <a:pt x="0" y="2523"/>
                  </a:lnTo>
                  <a:lnTo>
                    <a:pt x="0" y="2983"/>
                  </a:lnTo>
                  <a:lnTo>
                    <a:pt x="0" y="16397"/>
                  </a:lnTo>
                  <a:lnTo>
                    <a:pt x="5473" y="16397"/>
                  </a:lnTo>
                  <a:lnTo>
                    <a:pt x="5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2058552" y="1582353"/>
              <a:ext cx="583641" cy="1479523"/>
            </a:xfrm>
            <a:custGeom>
              <a:rect b="b" l="l" r="r" t="t"/>
              <a:pathLst>
                <a:path extrusionOk="0" h="13874" w="5473">
                  <a:moveTo>
                    <a:pt x="0" y="0"/>
                  </a:moveTo>
                  <a:lnTo>
                    <a:pt x="0" y="13874"/>
                  </a:lnTo>
                  <a:lnTo>
                    <a:pt x="5473" y="13874"/>
                  </a:lnTo>
                  <a:lnTo>
                    <a:pt x="5473" y="6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2134907" y="1430710"/>
              <a:ext cx="507286" cy="1631165"/>
            </a:xfrm>
            <a:custGeom>
              <a:rect b="b" l="l" r="r" t="t"/>
              <a:pathLst>
                <a:path extrusionOk="0" h="15296" w="4757">
                  <a:moveTo>
                    <a:pt x="4757" y="1"/>
                  </a:moveTo>
                  <a:lnTo>
                    <a:pt x="1" y="2309"/>
                  </a:lnTo>
                  <a:lnTo>
                    <a:pt x="1" y="15253"/>
                  </a:lnTo>
                  <a:lnTo>
                    <a:pt x="4757" y="15296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8"/>
          <p:cNvSpPr txBox="1"/>
          <p:nvPr>
            <p:ph type="title"/>
          </p:nvPr>
        </p:nvSpPr>
        <p:spPr>
          <a:xfrm flipH="1">
            <a:off x="3227825" y="2138300"/>
            <a:ext cx="5185500" cy="17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5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6" name="Google Shape;406;p28"/>
          <p:cNvSpPr txBox="1"/>
          <p:nvPr>
            <p:ph hasCustomPrompt="1" idx="2" type="title"/>
          </p:nvPr>
        </p:nvSpPr>
        <p:spPr>
          <a:xfrm flipH="1">
            <a:off x="7275125" y="704000"/>
            <a:ext cx="1138200" cy="1138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ungee"/>
              <a:buNone/>
              <a:defRPr sz="120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t>xx%</a:t>
            </a:r>
          </a:p>
        </p:txBody>
      </p:sp>
      <p:sp>
        <p:nvSpPr>
          <p:cNvPr id="407" name="Google Shape;407;p28"/>
          <p:cNvSpPr txBox="1"/>
          <p:nvPr>
            <p:ph idx="1" type="subTitle"/>
          </p:nvPr>
        </p:nvSpPr>
        <p:spPr>
          <a:xfrm flipH="1">
            <a:off x="3227825" y="4000025"/>
            <a:ext cx="5185500" cy="6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bg>
      <p:bgPr>
        <a:solidFill>
          <a:schemeClr val="lt2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type="title"/>
          </p:nvPr>
        </p:nvSpPr>
        <p:spPr>
          <a:xfrm>
            <a:off x="713225" y="539500"/>
            <a:ext cx="5716200" cy="34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  <a:defRPr b="1" sz="4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29"/>
          <p:cNvSpPr txBox="1"/>
          <p:nvPr>
            <p:ph idx="2" type="title"/>
          </p:nvPr>
        </p:nvSpPr>
        <p:spPr>
          <a:xfrm>
            <a:off x="720000" y="4029225"/>
            <a:ext cx="5315100" cy="543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bg>
      <p:bgPr>
        <a:solidFill>
          <a:schemeClr val="accent3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 flipH="1" rot="10800000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 flipH="1" rot="-5400000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1" type="subTitle"/>
          </p:nvPr>
        </p:nvSpPr>
        <p:spPr>
          <a:xfrm>
            <a:off x="721200" y="1038775"/>
            <a:ext cx="7711200" cy="3570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" name="Google Shape;73;p4"/>
          <p:cNvSpPr/>
          <p:nvPr/>
        </p:nvSpPr>
        <p:spPr>
          <a:xfrm flipH="1" rot="-5400000">
            <a:off x="8528250" y="-261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 flipH="1" rot="10800000">
            <a:off x="8790243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lt2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1018025" y="1112398"/>
            <a:ext cx="39444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9" name="Google Shape;419;p31"/>
          <p:cNvSpPr txBox="1"/>
          <p:nvPr/>
        </p:nvSpPr>
        <p:spPr>
          <a:xfrm>
            <a:off x="1018025" y="3584050"/>
            <a:ext cx="2334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</a:rPr>
              <a:t>. 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20" name="Google Shape;420;p31"/>
          <p:cNvSpPr txBox="1"/>
          <p:nvPr>
            <p:ph idx="1" type="subTitle"/>
          </p:nvPr>
        </p:nvSpPr>
        <p:spPr>
          <a:xfrm>
            <a:off x="1018025" y="1854632"/>
            <a:ext cx="28299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31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bg>
      <p:bgPr>
        <a:solidFill>
          <a:schemeClr val="accent3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 flipH="1" rot="10800000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/>
          <p:nvPr/>
        </p:nvSpPr>
        <p:spPr>
          <a:xfrm flipH="1" rot="-5400000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2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"/>
          <p:cNvSpPr/>
          <p:nvPr/>
        </p:nvSpPr>
        <p:spPr>
          <a:xfrm flipH="1" rot="5400000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2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">
    <p:bg>
      <p:bgPr>
        <a:solidFill>
          <a:schemeClr val="lt2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/>
          <p:nvPr/>
        </p:nvSpPr>
        <p:spPr>
          <a:xfrm flipH="1" rot="-5400000">
            <a:off x="8528250" y="-261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 rot="10800000">
            <a:off x="8790243" y="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8790293" y="426600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rot="-5400000">
            <a:off x="8528300" y="4527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rot="5400000">
            <a:off x="262043" y="-261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 rot="10800000">
            <a:off x="50" y="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0" y="4266000"/>
            <a:ext cx="353700" cy="87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flipH="1" rot="5400000">
            <a:off x="261993" y="4527850"/>
            <a:ext cx="353700" cy="8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1508700" y="3201025"/>
            <a:ext cx="23514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1508700" y="3561025"/>
            <a:ext cx="23514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2" type="title"/>
          </p:nvPr>
        </p:nvSpPr>
        <p:spPr>
          <a:xfrm>
            <a:off x="5209150" y="3201025"/>
            <a:ext cx="23514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3" type="subTitle"/>
          </p:nvPr>
        </p:nvSpPr>
        <p:spPr>
          <a:xfrm>
            <a:off x="5209150" y="3561025"/>
            <a:ext cx="23514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4"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5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 flipH="1" rot="10800000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 flipH="1" rot="-5400000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 flipH="1" rot="5400000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6"/>
          <p:cNvSpPr/>
          <p:nvPr/>
        </p:nvSpPr>
        <p:spPr>
          <a:xfrm rot="10800000">
            <a:off x="0" y="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 rot="5400000">
            <a:off x="261993" y="-2619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 flipH="1" rot="10800000">
            <a:off x="8790293" y="-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 flipH="1" rot="-5400000">
            <a:off x="8528300" y="-262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 flipH="1">
            <a:off x="0" y="42672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 flipH="1" rot="5400000">
            <a:off x="261993" y="45291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0293" y="4266600"/>
            <a:ext cx="3537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 rot="-5400000">
            <a:off x="8528300" y="4528500"/>
            <a:ext cx="353700" cy="8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720000" y="323100"/>
            <a:ext cx="2889900" cy="1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7"/>
          <p:cNvSpPr txBox="1"/>
          <p:nvPr>
            <p:ph idx="1" type="subTitle"/>
          </p:nvPr>
        </p:nvSpPr>
        <p:spPr>
          <a:xfrm>
            <a:off x="721200" y="1696125"/>
            <a:ext cx="34848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" name="Google Shape;104;p7"/>
          <p:cNvSpPr/>
          <p:nvPr/>
        </p:nvSpPr>
        <p:spPr>
          <a:xfrm flipH="1" rot="-5400000">
            <a:off x="7153150" y="-168350"/>
            <a:ext cx="353700" cy="2074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 flipH="1" rot="10800000">
            <a:off x="8013400" y="691900"/>
            <a:ext cx="353700" cy="17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 flipH="1" rot="5400000">
            <a:off x="5640975" y="3234900"/>
            <a:ext cx="353700" cy="2074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 flipH="1">
            <a:off x="4780725" y="2690850"/>
            <a:ext cx="353700" cy="17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24200" y="720000"/>
            <a:ext cx="5306700" cy="3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9pPr>
          </a:lstStyle>
          <a:p/>
        </p:txBody>
      </p:sp>
      <p:grpSp>
        <p:nvGrpSpPr>
          <p:cNvPr id="110" name="Google Shape;110;p8"/>
          <p:cNvGrpSpPr/>
          <p:nvPr/>
        </p:nvGrpSpPr>
        <p:grpSpPr>
          <a:xfrm>
            <a:off x="0" y="779525"/>
            <a:ext cx="4082590" cy="4436034"/>
            <a:chOff x="0" y="779525"/>
            <a:chExt cx="4082590" cy="4436034"/>
          </a:xfrm>
        </p:grpSpPr>
        <p:sp>
          <p:nvSpPr>
            <p:cNvPr id="111" name="Google Shape;111;p8"/>
            <p:cNvSpPr/>
            <p:nvPr/>
          </p:nvSpPr>
          <p:spPr>
            <a:xfrm>
              <a:off x="1229678" y="1951734"/>
              <a:ext cx="216406" cy="1528048"/>
            </a:xfrm>
            <a:custGeom>
              <a:rect b="b" l="l" r="r" t="t"/>
              <a:pathLst>
                <a:path extrusionOk="0" h="28689" w="4063">
                  <a:moveTo>
                    <a:pt x="4062" y="0"/>
                  </a:moveTo>
                  <a:lnTo>
                    <a:pt x="1" y="1700"/>
                  </a:lnTo>
                  <a:lnTo>
                    <a:pt x="1" y="28688"/>
                  </a:lnTo>
                  <a:lnTo>
                    <a:pt x="4062" y="28688"/>
                  </a:lnTo>
                  <a:lnTo>
                    <a:pt x="40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1446032" y="1951734"/>
              <a:ext cx="216352" cy="1528048"/>
            </a:xfrm>
            <a:custGeom>
              <a:rect b="b" l="l" r="r" t="t"/>
              <a:pathLst>
                <a:path extrusionOk="0" h="28689" w="4062">
                  <a:moveTo>
                    <a:pt x="0" y="0"/>
                  </a:moveTo>
                  <a:lnTo>
                    <a:pt x="0" y="28688"/>
                  </a:lnTo>
                  <a:lnTo>
                    <a:pt x="4062" y="28688"/>
                  </a:lnTo>
                  <a:lnTo>
                    <a:pt x="4062" y="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547338" y="2054158"/>
              <a:ext cx="75207" cy="148656"/>
            </a:xfrm>
            <a:custGeom>
              <a:rect b="b" l="l" r="r" t="t"/>
              <a:pathLst>
                <a:path extrusionOk="0" h="2791" w="1412">
                  <a:moveTo>
                    <a:pt x="1" y="1"/>
                  </a:moveTo>
                  <a:lnTo>
                    <a:pt x="1" y="2192"/>
                  </a:lnTo>
                  <a:lnTo>
                    <a:pt x="1412" y="2791"/>
                  </a:lnTo>
                  <a:lnTo>
                    <a:pt x="1412" y="6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1547338" y="2054158"/>
              <a:ext cx="75207" cy="116805"/>
            </a:xfrm>
            <a:custGeom>
              <a:rect b="b" l="l" r="r" t="t"/>
              <a:pathLst>
                <a:path extrusionOk="0" h="2193" w="1412">
                  <a:moveTo>
                    <a:pt x="1" y="1"/>
                  </a:moveTo>
                  <a:lnTo>
                    <a:pt x="1" y="2192"/>
                  </a:lnTo>
                  <a:lnTo>
                    <a:pt x="1412" y="6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1127201" y="2538105"/>
              <a:ext cx="429882" cy="2677453"/>
            </a:xfrm>
            <a:custGeom>
              <a:rect b="b" l="l" r="r" t="t"/>
              <a:pathLst>
                <a:path extrusionOk="0" h="50269" w="8071">
                  <a:moveTo>
                    <a:pt x="8070" y="0"/>
                  </a:moveTo>
                  <a:lnTo>
                    <a:pt x="1" y="3389"/>
                  </a:lnTo>
                  <a:lnTo>
                    <a:pt x="1" y="50269"/>
                  </a:lnTo>
                  <a:lnTo>
                    <a:pt x="8070" y="50269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1557032" y="2538105"/>
              <a:ext cx="429882" cy="2677453"/>
            </a:xfrm>
            <a:custGeom>
              <a:rect b="b" l="l" r="r" t="t"/>
              <a:pathLst>
                <a:path extrusionOk="0" h="50269" w="8071">
                  <a:moveTo>
                    <a:pt x="0" y="0"/>
                  </a:moveTo>
                  <a:lnTo>
                    <a:pt x="0" y="50269"/>
                  </a:lnTo>
                  <a:lnTo>
                    <a:pt x="8070" y="50269"/>
                  </a:lnTo>
                  <a:lnTo>
                    <a:pt x="8070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0" y="779525"/>
              <a:ext cx="628551" cy="4436021"/>
            </a:xfrm>
            <a:custGeom>
              <a:rect b="b" l="l" r="r" t="t"/>
              <a:pathLst>
                <a:path extrusionOk="0" h="83286" w="11801">
                  <a:moveTo>
                    <a:pt x="11800" y="0"/>
                  </a:moveTo>
                  <a:lnTo>
                    <a:pt x="0" y="4949"/>
                  </a:lnTo>
                  <a:lnTo>
                    <a:pt x="0" y="83286"/>
                  </a:lnTo>
                  <a:lnTo>
                    <a:pt x="11800" y="83286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628501" y="779525"/>
              <a:ext cx="628551" cy="4436021"/>
            </a:xfrm>
            <a:custGeom>
              <a:rect b="b" l="l" r="r" t="t"/>
              <a:pathLst>
                <a:path extrusionOk="0" h="83286" w="11801">
                  <a:moveTo>
                    <a:pt x="0" y="0"/>
                  </a:moveTo>
                  <a:lnTo>
                    <a:pt x="0" y="83286"/>
                  </a:lnTo>
                  <a:lnTo>
                    <a:pt x="11801" y="83286"/>
                  </a:lnTo>
                  <a:lnTo>
                    <a:pt x="11801" y="4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815241" y="903627"/>
              <a:ext cx="16565" cy="2626800"/>
            </a:xfrm>
            <a:custGeom>
              <a:rect b="b" l="l" r="r" t="t"/>
              <a:pathLst>
                <a:path extrusionOk="0" h="49318" w="311">
                  <a:moveTo>
                    <a:pt x="0" y="0"/>
                  </a:moveTo>
                  <a:lnTo>
                    <a:pt x="0" y="49318"/>
                  </a:lnTo>
                  <a:lnTo>
                    <a:pt x="310" y="49318"/>
                  </a:lnTo>
                  <a:lnTo>
                    <a:pt x="31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905201" y="941764"/>
              <a:ext cx="16565" cy="2588664"/>
            </a:xfrm>
            <a:custGeom>
              <a:rect b="b" l="l" r="r" t="t"/>
              <a:pathLst>
                <a:path extrusionOk="0" h="48602" w="311">
                  <a:moveTo>
                    <a:pt x="0" y="0"/>
                  </a:moveTo>
                  <a:lnTo>
                    <a:pt x="0" y="48602"/>
                  </a:lnTo>
                  <a:lnTo>
                    <a:pt x="310" y="48602"/>
                  </a:lnTo>
                  <a:lnTo>
                    <a:pt x="31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1175031" y="1055054"/>
              <a:ext cx="17151" cy="2475375"/>
            </a:xfrm>
            <a:custGeom>
              <a:rect b="b" l="l" r="r" t="t"/>
              <a:pathLst>
                <a:path extrusionOk="0" h="46475" w="322">
                  <a:moveTo>
                    <a:pt x="0" y="0"/>
                  </a:moveTo>
                  <a:lnTo>
                    <a:pt x="0" y="46475"/>
                  </a:lnTo>
                  <a:lnTo>
                    <a:pt x="321" y="46475"/>
                  </a:lnTo>
                  <a:lnTo>
                    <a:pt x="321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725280" y="866024"/>
              <a:ext cx="16565" cy="2664403"/>
            </a:xfrm>
            <a:custGeom>
              <a:rect b="b" l="l" r="r" t="t"/>
              <a:pathLst>
                <a:path extrusionOk="0" h="50024" w="311">
                  <a:moveTo>
                    <a:pt x="1" y="1"/>
                  </a:moveTo>
                  <a:lnTo>
                    <a:pt x="1" y="50024"/>
                  </a:lnTo>
                  <a:lnTo>
                    <a:pt x="311" y="50024"/>
                  </a:lnTo>
                  <a:lnTo>
                    <a:pt x="311" y="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085070" y="1016918"/>
              <a:ext cx="16565" cy="2513511"/>
            </a:xfrm>
            <a:custGeom>
              <a:rect b="b" l="l" r="r" t="t"/>
              <a:pathLst>
                <a:path extrusionOk="0" h="47191" w="311">
                  <a:moveTo>
                    <a:pt x="1" y="0"/>
                  </a:moveTo>
                  <a:lnTo>
                    <a:pt x="1" y="47191"/>
                  </a:lnTo>
                  <a:lnTo>
                    <a:pt x="311" y="47191"/>
                  </a:lnTo>
                  <a:lnTo>
                    <a:pt x="311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995109" y="979314"/>
              <a:ext cx="16565" cy="2551114"/>
            </a:xfrm>
            <a:custGeom>
              <a:rect b="b" l="l" r="r" t="t"/>
              <a:pathLst>
                <a:path extrusionOk="0" h="47897" w="311">
                  <a:moveTo>
                    <a:pt x="1" y="1"/>
                  </a:moveTo>
                  <a:lnTo>
                    <a:pt x="1" y="47897"/>
                  </a:lnTo>
                  <a:lnTo>
                    <a:pt x="311" y="47897"/>
                  </a:lnTo>
                  <a:lnTo>
                    <a:pt x="311" y="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2355287" y="2768680"/>
              <a:ext cx="1727303" cy="2446879"/>
            </a:xfrm>
            <a:custGeom>
              <a:rect b="b" l="l" r="r" t="t"/>
              <a:pathLst>
                <a:path extrusionOk="0" h="45940" w="32430">
                  <a:moveTo>
                    <a:pt x="0" y="0"/>
                  </a:moveTo>
                  <a:lnTo>
                    <a:pt x="0" y="45940"/>
                  </a:lnTo>
                  <a:lnTo>
                    <a:pt x="32429" y="45940"/>
                  </a:lnTo>
                  <a:lnTo>
                    <a:pt x="32429" y="6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628560" y="2768680"/>
              <a:ext cx="1727303" cy="2446879"/>
            </a:xfrm>
            <a:custGeom>
              <a:rect b="b" l="l" r="r" t="t"/>
              <a:pathLst>
                <a:path extrusionOk="0" h="45940" w="32430">
                  <a:moveTo>
                    <a:pt x="32430" y="0"/>
                  </a:moveTo>
                  <a:lnTo>
                    <a:pt x="1" y="6456"/>
                  </a:lnTo>
                  <a:lnTo>
                    <a:pt x="1" y="45940"/>
                  </a:lnTo>
                  <a:lnTo>
                    <a:pt x="32430" y="45940"/>
                  </a:lnTo>
                  <a:lnTo>
                    <a:pt x="32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3015107" y="3294703"/>
              <a:ext cx="589243" cy="1210976"/>
            </a:xfrm>
            <a:custGeom>
              <a:rect b="b" l="l" r="r" t="t"/>
              <a:pathLst>
                <a:path extrusionOk="0" h="22736" w="11063">
                  <a:moveTo>
                    <a:pt x="0" y="0"/>
                  </a:moveTo>
                  <a:lnTo>
                    <a:pt x="0" y="22372"/>
                  </a:lnTo>
                  <a:lnTo>
                    <a:pt x="11063" y="22735"/>
                  </a:lnTo>
                  <a:lnTo>
                    <a:pt x="11063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3015107" y="3294703"/>
              <a:ext cx="589243" cy="1210976"/>
            </a:xfrm>
            <a:custGeom>
              <a:rect b="b" l="l" r="r" t="t"/>
              <a:pathLst>
                <a:path extrusionOk="0" h="22736" w="11063">
                  <a:moveTo>
                    <a:pt x="0" y="0"/>
                  </a:moveTo>
                  <a:lnTo>
                    <a:pt x="0" y="5420"/>
                  </a:lnTo>
                  <a:lnTo>
                    <a:pt x="7044" y="6820"/>
                  </a:lnTo>
                  <a:lnTo>
                    <a:pt x="7044" y="22607"/>
                  </a:lnTo>
                  <a:lnTo>
                    <a:pt x="11063" y="22735"/>
                  </a:lnTo>
                  <a:lnTo>
                    <a:pt x="11063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713225" y="1036450"/>
            <a:ext cx="3204900" cy="891900"/>
          </a:xfrm>
          <a:prstGeom prst="rect">
            <a:avLst/>
          </a:prstGeom>
        </p:spPr>
        <p:txBody>
          <a:bodyPr anchorCtr="0" anchor="ctr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9"/>
          <p:cNvSpPr txBox="1"/>
          <p:nvPr>
            <p:ph idx="1" type="subTitle"/>
          </p:nvPr>
        </p:nvSpPr>
        <p:spPr>
          <a:xfrm>
            <a:off x="713225" y="1928450"/>
            <a:ext cx="32049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720075" y="603225"/>
            <a:ext cx="2179800" cy="243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ebas Neue"/>
              <a:buNone/>
              <a:defRPr sz="4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11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/>
          <p:nvPr>
            <p:ph type="ctrTitle"/>
          </p:nvPr>
        </p:nvSpPr>
        <p:spPr>
          <a:xfrm>
            <a:off x="720000" y="539500"/>
            <a:ext cx="4662900" cy="2942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BOOKING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</a:t>
            </a:r>
            <a:endParaRPr/>
          </a:p>
        </p:txBody>
      </p:sp>
      <p:sp>
        <p:nvSpPr>
          <p:cNvPr id="446" name="Google Shape;446;p34"/>
          <p:cNvSpPr txBox="1"/>
          <p:nvPr>
            <p:ph idx="1" type="subTitle"/>
          </p:nvPr>
        </p:nvSpPr>
        <p:spPr>
          <a:xfrm>
            <a:off x="720000" y="3560975"/>
            <a:ext cx="3556500" cy="590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9EAD3"/>
                </a:solidFill>
              </a:rPr>
              <a:t> Sungjun Lee &amp; Tim Kim</a:t>
            </a:r>
            <a:endParaRPr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 txBox="1"/>
          <p:nvPr>
            <p:ph type="title"/>
          </p:nvPr>
        </p:nvSpPr>
        <p:spPr>
          <a:xfrm>
            <a:off x="720000" y="323100"/>
            <a:ext cx="28899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537" name="Google Shape;537;p43"/>
          <p:cNvSpPr txBox="1"/>
          <p:nvPr>
            <p:ph idx="1" type="subTitle"/>
          </p:nvPr>
        </p:nvSpPr>
        <p:spPr>
          <a:xfrm>
            <a:off x="720000" y="1115550"/>
            <a:ext cx="34848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Which months see the most cancellations for both hotels?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Resort Hotels have the most cancellation rate in </a:t>
            </a:r>
            <a:r>
              <a:rPr b="1" lang="en"/>
              <a:t>August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City Hotels have the most cancellation rate in </a:t>
            </a:r>
            <a:r>
              <a:rPr b="1" lang="en"/>
              <a:t>April</a:t>
            </a:r>
            <a:r>
              <a:rPr i="1" lang="en"/>
              <a:t> </a:t>
            </a:r>
            <a:endParaRPr i="1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(Not a significant difference)</a:t>
            </a:r>
            <a:endParaRPr i="1"/>
          </a:p>
        </p:txBody>
      </p:sp>
      <p:sp>
        <p:nvSpPr>
          <p:cNvPr id="538" name="Google Shape;538;p43"/>
          <p:cNvSpPr txBox="1"/>
          <p:nvPr/>
        </p:nvSpPr>
        <p:spPr>
          <a:xfrm>
            <a:off x="5516950" y="2209475"/>
            <a:ext cx="16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U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Resort Hotel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43"/>
          <p:cNvSpPr txBox="1"/>
          <p:nvPr/>
        </p:nvSpPr>
        <p:spPr>
          <a:xfrm>
            <a:off x="5580850" y="4552175"/>
            <a:ext cx="15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II.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	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City Hotel: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0" name="Google Shape;5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125" y="475500"/>
            <a:ext cx="3926550" cy="166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125" y="2757188"/>
            <a:ext cx="3926560" cy="16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/>
          <p:nvPr>
            <p:ph type="title"/>
          </p:nvPr>
        </p:nvSpPr>
        <p:spPr>
          <a:xfrm>
            <a:off x="720000" y="323100"/>
            <a:ext cx="28899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547" name="Google Shape;547;p44"/>
          <p:cNvSpPr txBox="1"/>
          <p:nvPr>
            <p:ph idx="1" type="subTitle"/>
          </p:nvPr>
        </p:nvSpPr>
        <p:spPr>
          <a:xfrm>
            <a:off x="720000" y="1500350"/>
            <a:ext cx="34848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Examine distributions of bookings vs. market segment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b="1" lang="en"/>
              <a:t>Online TA Market Segment</a:t>
            </a:r>
            <a:r>
              <a:rPr lang="en"/>
              <a:t> takes up the most of the bookings</a:t>
            </a:r>
            <a:endParaRPr/>
          </a:p>
        </p:txBody>
      </p:sp>
      <p:sp>
        <p:nvSpPr>
          <p:cNvPr id="548" name="Google Shape;548;p44"/>
          <p:cNvSpPr txBox="1"/>
          <p:nvPr/>
        </p:nvSpPr>
        <p:spPr>
          <a:xfrm>
            <a:off x="5406000" y="4012550"/>
            <a:ext cx="25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Bookings vs. Market Segment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9" name="Google Shape;5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456" y="1044124"/>
            <a:ext cx="4351695" cy="29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"/>
          <p:cNvSpPr txBox="1"/>
          <p:nvPr>
            <p:ph type="title"/>
          </p:nvPr>
        </p:nvSpPr>
        <p:spPr>
          <a:xfrm>
            <a:off x="720000" y="323100"/>
            <a:ext cx="28899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555" name="Google Shape;555;p45"/>
          <p:cNvSpPr txBox="1"/>
          <p:nvPr>
            <p:ph idx="1" type="subTitle"/>
          </p:nvPr>
        </p:nvSpPr>
        <p:spPr>
          <a:xfrm>
            <a:off x="713225" y="1407450"/>
            <a:ext cx="32904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Which room type was the most commonly booked and most commonly cancelled?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b="1" lang="en"/>
              <a:t>Room Type A </a:t>
            </a:r>
            <a:r>
              <a:rPr lang="en"/>
              <a:t>was the most booked and cancelled.</a:t>
            </a:r>
            <a:endParaRPr/>
          </a:p>
        </p:txBody>
      </p:sp>
      <p:sp>
        <p:nvSpPr>
          <p:cNvPr id="556" name="Google Shape;556;p45"/>
          <p:cNvSpPr txBox="1"/>
          <p:nvPr/>
        </p:nvSpPr>
        <p:spPr>
          <a:xfrm>
            <a:off x="5787000" y="3743625"/>
            <a:ext cx="18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Booked vs. Cancelled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7" name="Google Shape;5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800" y="1407450"/>
            <a:ext cx="4633198" cy="231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/>
          <p:nvPr>
            <p:ph type="title"/>
          </p:nvPr>
        </p:nvSpPr>
        <p:spPr>
          <a:xfrm flipH="1">
            <a:off x="3227825" y="2138300"/>
            <a:ext cx="5185500" cy="17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563" name="Google Shape;563;p46"/>
          <p:cNvSpPr txBox="1"/>
          <p:nvPr>
            <p:ph idx="2" type="title"/>
          </p:nvPr>
        </p:nvSpPr>
        <p:spPr>
          <a:xfrm flipH="1">
            <a:off x="7275125" y="704000"/>
            <a:ext cx="1138200" cy="11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"/>
          <p:cNvSpPr txBox="1"/>
          <p:nvPr>
            <p:ph type="title"/>
          </p:nvPr>
        </p:nvSpPr>
        <p:spPr>
          <a:xfrm>
            <a:off x="720000" y="323100"/>
            <a:ext cx="40590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569" name="Google Shape;569;p47"/>
          <p:cNvSpPr txBox="1"/>
          <p:nvPr>
            <p:ph idx="1" type="subTitle"/>
          </p:nvPr>
        </p:nvSpPr>
        <p:spPr>
          <a:xfrm>
            <a:off x="721200" y="1696125"/>
            <a:ext cx="85509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Observed  119390 raw row data with 32 features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Found 4 missing  data for </a:t>
            </a:r>
            <a:r>
              <a:rPr b="1" lang="en"/>
              <a:t>children</a:t>
            </a:r>
            <a:r>
              <a:rPr lang="en"/>
              <a:t>, 488 for </a:t>
            </a:r>
            <a:r>
              <a:rPr b="1" lang="en"/>
              <a:t>country</a:t>
            </a:r>
            <a:r>
              <a:rPr lang="en"/>
              <a:t>, 16,340 for </a:t>
            </a:r>
            <a:r>
              <a:rPr b="1" lang="en"/>
              <a:t>agent</a:t>
            </a:r>
            <a:r>
              <a:rPr lang="en"/>
              <a:t>, and 112,593 for </a:t>
            </a:r>
            <a:r>
              <a:rPr b="1" lang="en"/>
              <a:t>company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0" name="Google Shape;570;p47"/>
          <p:cNvSpPr txBox="1"/>
          <p:nvPr/>
        </p:nvSpPr>
        <p:spPr>
          <a:xfrm>
            <a:off x="820450" y="2965900"/>
            <a:ext cx="2000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Children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D9A79"/>
                </a:solidFill>
                <a:latin typeface="Lato"/>
                <a:ea typeface="Lato"/>
                <a:cs typeface="Lato"/>
                <a:sym typeface="Lato"/>
              </a:rPr>
              <a:t>Majority of the data is already 0, and only 4 are missing</a:t>
            </a:r>
            <a:endParaRPr i="1">
              <a:solidFill>
                <a:srgbClr val="7D9A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missing data with 0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47"/>
          <p:cNvSpPr txBox="1"/>
          <p:nvPr/>
        </p:nvSpPr>
        <p:spPr>
          <a:xfrm>
            <a:off x="4769575" y="2965900"/>
            <a:ext cx="200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Agent &amp; Company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D9A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D9A79"/>
                </a:solidFill>
                <a:latin typeface="Lato"/>
                <a:ea typeface="Lato"/>
                <a:cs typeface="Lato"/>
                <a:sym typeface="Lato"/>
              </a:rPr>
              <a:t>Put Missing Value as “0”, which we define as unknown column</a:t>
            </a:r>
            <a:endParaRPr i="1">
              <a:solidFill>
                <a:srgbClr val="7D9A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NA with 0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47"/>
          <p:cNvSpPr txBox="1"/>
          <p:nvPr/>
        </p:nvSpPr>
        <p:spPr>
          <a:xfrm>
            <a:off x="2863988" y="2965900"/>
            <a:ext cx="2000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Country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7D9A79"/>
                </a:solidFill>
                <a:latin typeface="Lato"/>
                <a:ea typeface="Lato"/>
                <a:cs typeface="Lato"/>
                <a:sym typeface="Lato"/>
              </a:rPr>
              <a:t>Only 488 are missing, which is small</a:t>
            </a:r>
            <a:endParaRPr i="1">
              <a:solidFill>
                <a:srgbClr val="7D9A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Dropped 488 rows of data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47"/>
          <p:cNvSpPr txBox="1"/>
          <p:nvPr/>
        </p:nvSpPr>
        <p:spPr>
          <a:xfrm>
            <a:off x="6801875" y="2965900"/>
            <a:ext cx="2265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Others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675D"/>
                </a:solidFill>
                <a:latin typeface="Lato"/>
                <a:ea typeface="Lato"/>
                <a:cs typeface="Lato"/>
                <a:sym typeface="Lato"/>
              </a:rPr>
              <a:t>Meal:</a:t>
            </a:r>
            <a:r>
              <a:rPr b="1" i="1" lang="en">
                <a:solidFill>
                  <a:srgbClr val="3E675D"/>
                </a:solidFill>
                <a:latin typeface="Lato"/>
                <a:ea typeface="Lato"/>
                <a:cs typeface="Lato"/>
                <a:sym typeface="Lato"/>
              </a:rPr>
              <a:t> Undefined</a:t>
            </a:r>
            <a:r>
              <a:rPr b="1" lang="en">
                <a:solidFill>
                  <a:srgbClr val="3E675D"/>
                </a:solidFill>
                <a:latin typeface="Lato"/>
                <a:ea typeface="Lato"/>
                <a:cs typeface="Lato"/>
                <a:sym typeface="Lato"/>
              </a:rPr>
              <a:t> as “SC”</a:t>
            </a:r>
            <a:endParaRPr b="1">
              <a:solidFill>
                <a:srgbClr val="3E675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Dropped rows with 0 or negative ADR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Dropped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rows with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adults, 0 children, 0 baby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"/>
          <p:cNvSpPr txBox="1"/>
          <p:nvPr>
            <p:ph type="title"/>
          </p:nvPr>
        </p:nvSpPr>
        <p:spPr>
          <a:xfrm>
            <a:off x="713225" y="2138300"/>
            <a:ext cx="5185500" cy="1720500"/>
          </a:xfrm>
          <a:prstGeom prst="rect">
            <a:avLst/>
          </a:prstGeom>
        </p:spPr>
        <p:txBody>
          <a:bodyPr anchorCtr="0" anchor="ctr" bIns="91425" lIns="91425" spcFirstLastPara="1" rIns="9144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579" name="Google Shape;579;p48"/>
          <p:cNvSpPr txBox="1"/>
          <p:nvPr>
            <p:ph idx="2" type="title"/>
          </p:nvPr>
        </p:nvSpPr>
        <p:spPr>
          <a:xfrm>
            <a:off x="713225" y="704000"/>
            <a:ext cx="1138200" cy="11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/>
          <p:nvPr/>
        </p:nvSpPr>
        <p:spPr>
          <a:xfrm>
            <a:off x="4265782" y="1497475"/>
            <a:ext cx="612600" cy="61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9"/>
          <p:cNvSpPr/>
          <p:nvPr/>
        </p:nvSpPr>
        <p:spPr>
          <a:xfrm>
            <a:off x="7092226" y="1497475"/>
            <a:ext cx="612600" cy="61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9"/>
          <p:cNvSpPr/>
          <p:nvPr/>
        </p:nvSpPr>
        <p:spPr>
          <a:xfrm>
            <a:off x="1437550" y="1497475"/>
            <a:ext cx="616500" cy="6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9"/>
          <p:cNvSpPr txBox="1"/>
          <p:nvPr>
            <p:ph type="title"/>
          </p:nvPr>
        </p:nvSpPr>
        <p:spPr>
          <a:xfrm>
            <a:off x="630625" y="2194550"/>
            <a:ext cx="24042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</a:t>
            </a:r>
            <a:r>
              <a:rPr lang="en"/>
              <a:t>ION</a:t>
            </a:r>
            <a:endParaRPr/>
          </a:p>
        </p:txBody>
      </p:sp>
      <p:sp>
        <p:nvSpPr>
          <p:cNvPr id="588" name="Google Shape;588;p49"/>
          <p:cNvSpPr txBox="1"/>
          <p:nvPr>
            <p:ph idx="1" type="subTitle"/>
          </p:nvPr>
        </p:nvSpPr>
        <p:spPr>
          <a:xfrm>
            <a:off x="630625" y="2627375"/>
            <a:ext cx="2404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Predicts binary classification </a:t>
            </a:r>
            <a:r>
              <a:rPr lang="en"/>
              <a:t>using</a:t>
            </a:r>
            <a:r>
              <a:rPr lang="en"/>
              <a:t> logistic </a:t>
            </a:r>
            <a:r>
              <a:rPr lang="en"/>
              <a:t>regression</a:t>
            </a:r>
            <a:endParaRPr/>
          </a:p>
        </p:txBody>
      </p:sp>
      <p:sp>
        <p:nvSpPr>
          <p:cNvPr id="589" name="Google Shape;589;p49"/>
          <p:cNvSpPr txBox="1"/>
          <p:nvPr>
            <p:ph idx="2" type="title"/>
          </p:nvPr>
        </p:nvSpPr>
        <p:spPr>
          <a:xfrm>
            <a:off x="3399600" y="2194550"/>
            <a:ext cx="2570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Neighbour</a:t>
            </a:r>
            <a:endParaRPr/>
          </a:p>
        </p:txBody>
      </p:sp>
      <p:sp>
        <p:nvSpPr>
          <p:cNvPr id="590" name="Google Shape;590;p49"/>
          <p:cNvSpPr txBox="1"/>
          <p:nvPr>
            <p:ph idx="3" type="subTitle"/>
          </p:nvPr>
        </p:nvSpPr>
        <p:spPr>
          <a:xfrm>
            <a:off x="3184475" y="2627375"/>
            <a:ext cx="3038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Estimates the likelihood of data to a group based on nearest points</a:t>
            </a:r>
            <a:endParaRPr/>
          </a:p>
        </p:txBody>
      </p:sp>
      <p:sp>
        <p:nvSpPr>
          <p:cNvPr id="591" name="Google Shape;591;p49"/>
          <p:cNvSpPr txBox="1"/>
          <p:nvPr>
            <p:ph idx="4" type="title"/>
          </p:nvPr>
        </p:nvSpPr>
        <p:spPr>
          <a:xfrm>
            <a:off x="6372826" y="2194560"/>
            <a:ext cx="20514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CATBOOST</a:t>
            </a:r>
            <a:endParaRPr/>
          </a:p>
        </p:txBody>
      </p:sp>
      <p:sp>
        <p:nvSpPr>
          <p:cNvPr id="592" name="Google Shape;592;p49"/>
          <p:cNvSpPr txBox="1"/>
          <p:nvPr>
            <p:ph idx="5" type="subTitle"/>
          </p:nvPr>
        </p:nvSpPr>
        <p:spPr>
          <a:xfrm>
            <a:off x="6223175" y="2614438"/>
            <a:ext cx="2404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on decision tree</a:t>
            </a:r>
            <a:endParaRPr/>
          </a:p>
        </p:txBody>
      </p:sp>
      <p:sp>
        <p:nvSpPr>
          <p:cNvPr id="593" name="Google Shape;593;p49"/>
          <p:cNvSpPr txBox="1"/>
          <p:nvPr>
            <p:ph idx="15"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grpSp>
        <p:nvGrpSpPr>
          <p:cNvPr id="594" name="Google Shape;594;p49"/>
          <p:cNvGrpSpPr/>
          <p:nvPr/>
        </p:nvGrpSpPr>
        <p:grpSpPr>
          <a:xfrm>
            <a:off x="1567331" y="1586845"/>
            <a:ext cx="357087" cy="437885"/>
            <a:chOff x="1585725" y="1120612"/>
            <a:chExt cx="320143" cy="392581"/>
          </a:xfrm>
        </p:grpSpPr>
        <p:sp>
          <p:nvSpPr>
            <p:cNvPr id="595" name="Google Shape;595;p49"/>
            <p:cNvSpPr/>
            <p:nvPr/>
          </p:nvSpPr>
          <p:spPr>
            <a:xfrm>
              <a:off x="1625162" y="1158933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1762489" y="1186074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1737068" y="1182824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1879301" y="1273101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9"/>
            <p:cNvSpPr/>
            <p:nvPr/>
          </p:nvSpPr>
          <p:spPr>
            <a:xfrm>
              <a:off x="1585725" y="1273101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9"/>
            <p:cNvSpPr/>
            <p:nvPr/>
          </p:nvSpPr>
          <p:spPr>
            <a:xfrm>
              <a:off x="1859200" y="1197032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9"/>
            <p:cNvSpPr/>
            <p:nvPr/>
          </p:nvSpPr>
          <p:spPr>
            <a:xfrm>
              <a:off x="1605826" y="1343597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1807977" y="1140840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1738565" y="1120612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1661221" y="1141063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1605826" y="1196713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1859933" y="1343374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49"/>
          <p:cNvGrpSpPr/>
          <p:nvPr/>
        </p:nvGrpSpPr>
        <p:grpSpPr>
          <a:xfrm>
            <a:off x="4417055" y="1629010"/>
            <a:ext cx="312179" cy="353431"/>
            <a:chOff x="4420565" y="1079660"/>
            <a:chExt cx="312179" cy="353431"/>
          </a:xfrm>
        </p:grpSpPr>
        <p:sp>
          <p:nvSpPr>
            <p:cNvPr id="608" name="Google Shape;608;p49"/>
            <p:cNvSpPr/>
            <p:nvPr/>
          </p:nvSpPr>
          <p:spPr>
            <a:xfrm>
              <a:off x="4420565" y="1079660"/>
              <a:ext cx="312179" cy="353431"/>
            </a:xfrm>
            <a:custGeom>
              <a:rect b="b" l="l" r="r" t="t"/>
              <a:pathLst>
                <a:path extrusionOk="0" h="11095" w="9800">
                  <a:moveTo>
                    <a:pt x="5156" y="322"/>
                  </a:moveTo>
                  <a:cubicBezTo>
                    <a:pt x="5228" y="322"/>
                    <a:pt x="5311" y="370"/>
                    <a:pt x="5311" y="465"/>
                  </a:cubicBezTo>
                  <a:lnTo>
                    <a:pt x="5311" y="858"/>
                  </a:lnTo>
                  <a:cubicBezTo>
                    <a:pt x="5202" y="822"/>
                    <a:pt x="5100" y="806"/>
                    <a:pt x="4999" y="806"/>
                  </a:cubicBezTo>
                  <a:cubicBezTo>
                    <a:pt x="4968" y="806"/>
                    <a:pt x="4937" y="807"/>
                    <a:pt x="4906" y="810"/>
                  </a:cubicBezTo>
                  <a:cubicBezTo>
                    <a:pt x="4775" y="810"/>
                    <a:pt x="4656" y="822"/>
                    <a:pt x="4549" y="858"/>
                  </a:cubicBezTo>
                  <a:lnTo>
                    <a:pt x="4549" y="465"/>
                  </a:lnTo>
                  <a:cubicBezTo>
                    <a:pt x="4549" y="394"/>
                    <a:pt x="4609" y="322"/>
                    <a:pt x="4692" y="322"/>
                  </a:cubicBezTo>
                  <a:close/>
                  <a:moveTo>
                    <a:pt x="4906" y="1132"/>
                  </a:moveTo>
                  <a:cubicBezTo>
                    <a:pt x="5502" y="1132"/>
                    <a:pt x="6002" y="1608"/>
                    <a:pt x="6002" y="2227"/>
                  </a:cubicBezTo>
                  <a:cubicBezTo>
                    <a:pt x="6002" y="2838"/>
                    <a:pt x="5504" y="3302"/>
                    <a:pt x="4927" y="3302"/>
                  </a:cubicBezTo>
                  <a:cubicBezTo>
                    <a:pt x="4807" y="3302"/>
                    <a:pt x="4684" y="3282"/>
                    <a:pt x="4561" y="3239"/>
                  </a:cubicBezTo>
                  <a:cubicBezTo>
                    <a:pt x="4144" y="3084"/>
                    <a:pt x="3847" y="2680"/>
                    <a:pt x="3847" y="2227"/>
                  </a:cubicBezTo>
                  <a:cubicBezTo>
                    <a:pt x="3835" y="1632"/>
                    <a:pt x="4311" y="1132"/>
                    <a:pt x="4906" y="1132"/>
                  </a:cubicBezTo>
                  <a:close/>
                  <a:moveTo>
                    <a:pt x="4978" y="3620"/>
                  </a:moveTo>
                  <a:lnTo>
                    <a:pt x="6061" y="6251"/>
                  </a:lnTo>
                  <a:lnTo>
                    <a:pt x="5621" y="6251"/>
                  </a:lnTo>
                  <a:cubicBezTo>
                    <a:pt x="5621" y="5918"/>
                    <a:pt x="5335" y="5644"/>
                    <a:pt x="4990" y="5644"/>
                  </a:cubicBezTo>
                  <a:lnTo>
                    <a:pt x="4847" y="5644"/>
                  </a:lnTo>
                  <a:cubicBezTo>
                    <a:pt x="4501" y="5644"/>
                    <a:pt x="4216" y="5918"/>
                    <a:pt x="4216" y="6251"/>
                  </a:cubicBezTo>
                  <a:lnTo>
                    <a:pt x="3775" y="6251"/>
                  </a:lnTo>
                  <a:lnTo>
                    <a:pt x="4859" y="3620"/>
                  </a:lnTo>
                  <a:close/>
                  <a:moveTo>
                    <a:pt x="1406" y="6573"/>
                  </a:moveTo>
                  <a:lnTo>
                    <a:pt x="1323" y="6740"/>
                  </a:lnTo>
                  <a:lnTo>
                    <a:pt x="430" y="6740"/>
                  </a:lnTo>
                  <a:cubicBezTo>
                    <a:pt x="423" y="6741"/>
                    <a:pt x="417" y="6742"/>
                    <a:pt x="411" y="6742"/>
                  </a:cubicBezTo>
                  <a:cubicBezTo>
                    <a:pt x="370" y="6742"/>
                    <a:pt x="334" y="6708"/>
                    <a:pt x="334" y="6656"/>
                  </a:cubicBezTo>
                  <a:cubicBezTo>
                    <a:pt x="334" y="6609"/>
                    <a:pt x="382" y="6573"/>
                    <a:pt x="430" y="6573"/>
                  </a:cubicBezTo>
                  <a:close/>
                  <a:moveTo>
                    <a:pt x="6204" y="6573"/>
                  </a:moveTo>
                  <a:lnTo>
                    <a:pt x="6276" y="6752"/>
                  </a:lnTo>
                  <a:lnTo>
                    <a:pt x="5621" y="6752"/>
                  </a:lnTo>
                  <a:lnTo>
                    <a:pt x="5621" y="6573"/>
                  </a:lnTo>
                  <a:close/>
                  <a:moveTo>
                    <a:pt x="9419" y="6573"/>
                  </a:moveTo>
                  <a:cubicBezTo>
                    <a:pt x="9454" y="6573"/>
                    <a:pt x="9502" y="6609"/>
                    <a:pt x="9502" y="6656"/>
                  </a:cubicBezTo>
                  <a:cubicBezTo>
                    <a:pt x="9502" y="6716"/>
                    <a:pt x="9454" y="6752"/>
                    <a:pt x="9419" y="6752"/>
                  </a:cubicBezTo>
                  <a:lnTo>
                    <a:pt x="8526" y="6752"/>
                  </a:lnTo>
                  <a:cubicBezTo>
                    <a:pt x="8526" y="6752"/>
                    <a:pt x="8451" y="6592"/>
                    <a:pt x="8434" y="6573"/>
                  </a:cubicBezTo>
                  <a:close/>
                  <a:moveTo>
                    <a:pt x="4216" y="6585"/>
                  </a:moveTo>
                  <a:lnTo>
                    <a:pt x="4216" y="6763"/>
                  </a:lnTo>
                  <a:lnTo>
                    <a:pt x="3573" y="6763"/>
                  </a:lnTo>
                  <a:lnTo>
                    <a:pt x="3644" y="6585"/>
                  </a:lnTo>
                  <a:close/>
                  <a:moveTo>
                    <a:pt x="4990" y="5954"/>
                  </a:moveTo>
                  <a:cubicBezTo>
                    <a:pt x="5156" y="5954"/>
                    <a:pt x="5287" y="6097"/>
                    <a:pt x="5287" y="6251"/>
                  </a:cubicBezTo>
                  <a:lnTo>
                    <a:pt x="5287" y="7061"/>
                  </a:lnTo>
                  <a:cubicBezTo>
                    <a:pt x="5287" y="7228"/>
                    <a:pt x="5156" y="7359"/>
                    <a:pt x="4990" y="7359"/>
                  </a:cubicBezTo>
                  <a:lnTo>
                    <a:pt x="4847" y="7359"/>
                  </a:lnTo>
                  <a:cubicBezTo>
                    <a:pt x="4680" y="7359"/>
                    <a:pt x="4549" y="7228"/>
                    <a:pt x="4549" y="7061"/>
                  </a:cubicBezTo>
                  <a:lnTo>
                    <a:pt x="4549" y="6251"/>
                  </a:lnTo>
                  <a:cubicBezTo>
                    <a:pt x="4549" y="6097"/>
                    <a:pt x="4680" y="5954"/>
                    <a:pt x="4847" y="5954"/>
                  </a:cubicBezTo>
                  <a:close/>
                  <a:moveTo>
                    <a:pt x="1299" y="10157"/>
                  </a:moveTo>
                  <a:lnTo>
                    <a:pt x="1477" y="10228"/>
                  </a:lnTo>
                  <a:lnTo>
                    <a:pt x="1287" y="10454"/>
                  </a:lnTo>
                  <a:lnTo>
                    <a:pt x="1299" y="10157"/>
                  </a:lnTo>
                  <a:close/>
                  <a:moveTo>
                    <a:pt x="8538" y="10157"/>
                  </a:moveTo>
                  <a:lnTo>
                    <a:pt x="8550" y="10454"/>
                  </a:lnTo>
                  <a:lnTo>
                    <a:pt x="8359" y="10228"/>
                  </a:lnTo>
                  <a:lnTo>
                    <a:pt x="8538" y="10157"/>
                  </a:lnTo>
                  <a:close/>
                  <a:moveTo>
                    <a:pt x="4680" y="1"/>
                  </a:moveTo>
                  <a:cubicBezTo>
                    <a:pt x="4430" y="1"/>
                    <a:pt x="4204" y="215"/>
                    <a:pt x="4204" y="477"/>
                  </a:cubicBezTo>
                  <a:lnTo>
                    <a:pt x="4204" y="1001"/>
                  </a:lnTo>
                  <a:cubicBezTo>
                    <a:pt x="3716" y="1287"/>
                    <a:pt x="3418" y="1870"/>
                    <a:pt x="3525" y="2441"/>
                  </a:cubicBezTo>
                  <a:lnTo>
                    <a:pt x="3108" y="3263"/>
                  </a:lnTo>
                  <a:cubicBezTo>
                    <a:pt x="3061" y="3334"/>
                    <a:pt x="3085" y="3442"/>
                    <a:pt x="3180" y="3489"/>
                  </a:cubicBezTo>
                  <a:cubicBezTo>
                    <a:pt x="3202" y="3504"/>
                    <a:pt x="3227" y="3511"/>
                    <a:pt x="3253" y="3511"/>
                  </a:cubicBezTo>
                  <a:cubicBezTo>
                    <a:pt x="3311" y="3511"/>
                    <a:pt x="3373" y="3476"/>
                    <a:pt x="3406" y="3418"/>
                  </a:cubicBezTo>
                  <a:lnTo>
                    <a:pt x="3680" y="2858"/>
                  </a:lnTo>
                  <a:cubicBezTo>
                    <a:pt x="3859" y="3203"/>
                    <a:pt x="4168" y="3453"/>
                    <a:pt x="4549" y="3561"/>
                  </a:cubicBezTo>
                  <a:cubicBezTo>
                    <a:pt x="4442" y="3811"/>
                    <a:pt x="2287" y="9073"/>
                    <a:pt x="1930" y="9919"/>
                  </a:cubicBezTo>
                  <a:cubicBezTo>
                    <a:pt x="1900" y="9968"/>
                    <a:pt x="1845" y="9993"/>
                    <a:pt x="1794" y="9993"/>
                  </a:cubicBezTo>
                  <a:cubicBezTo>
                    <a:pt x="1783" y="9993"/>
                    <a:pt x="1773" y="9992"/>
                    <a:pt x="1763" y="9990"/>
                  </a:cubicBezTo>
                  <a:lnTo>
                    <a:pt x="1168" y="9752"/>
                  </a:lnTo>
                  <a:cubicBezTo>
                    <a:pt x="1120" y="9740"/>
                    <a:pt x="1096" y="9692"/>
                    <a:pt x="1096" y="9645"/>
                  </a:cubicBezTo>
                  <a:cubicBezTo>
                    <a:pt x="882" y="7990"/>
                    <a:pt x="1632" y="6906"/>
                    <a:pt x="1692" y="6763"/>
                  </a:cubicBezTo>
                  <a:cubicBezTo>
                    <a:pt x="1846" y="6430"/>
                    <a:pt x="2847" y="4501"/>
                    <a:pt x="3120" y="3977"/>
                  </a:cubicBezTo>
                  <a:cubicBezTo>
                    <a:pt x="3156" y="3906"/>
                    <a:pt x="3132" y="3799"/>
                    <a:pt x="3037" y="3751"/>
                  </a:cubicBezTo>
                  <a:cubicBezTo>
                    <a:pt x="3016" y="3741"/>
                    <a:pt x="2992" y="3735"/>
                    <a:pt x="2968" y="3735"/>
                  </a:cubicBezTo>
                  <a:cubicBezTo>
                    <a:pt x="2909" y="3735"/>
                    <a:pt x="2848" y="3767"/>
                    <a:pt x="2823" y="3834"/>
                  </a:cubicBezTo>
                  <a:lnTo>
                    <a:pt x="1573" y="6251"/>
                  </a:lnTo>
                  <a:lnTo>
                    <a:pt x="430" y="6251"/>
                  </a:lnTo>
                  <a:cubicBezTo>
                    <a:pt x="203" y="6251"/>
                    <a:pt x="1" y="6430"/>
                    <a:pt x="1" y="6668"/>
                  </a:cubicBezTo>
                  <a:cubicBezTo>
                    <a:pt x="1" y="6894"/>
                    <a:pt x="180" y="7085"/>
                    <a:pt x="430" y="7085"/>
                  </a:cubicBezTo>
                  <a:lnTo>
                    <a:pt x="1156" y="7085"/>
                  </a:lnTo>
                  <a:cubicBezTo>
                    <a:pt x="775" y="7906"/>
                    <a:pt x="644" y="8799"/>
                    <a:pt x="751" y="9704"/>
                  </a:cubicBezTo>
                  <a:cubicBezTo>
                    <a:pt x="763" y="9847"/>
                    <a:pt x="858" y="9978"/>
                    <a:pt x="977" y="10038"/>
                  </a:cubicBezTo>
                  <a:lnTo>
                    <a:pt x="930" y="10919"/>
                  </a:lnTo>
                  <a:cubicBezTo>
                    <a:pt x="930" y="11017"/>
                    <a:pt x="1014" y="11081"/>
                    <a:pt x="1101" y="11081"/>
                  </a:cubicBezTo>
                  <a:cubicBezTo>
                    <a:pt x="1141" y="11081"/>
                    <a:pt x="1182" y="11068"/>
                    <a:pt x="1215" y="11038"/>
                  </a:cubicBezTo>
                  <a:lnTo>
                    <a:pt x="1823" y="10347"/>
                  </a:lnTo>
                  <a:cubicBezTo>
                    <a:pt x="1989" y="10335"/>
                    <a:pt x="2132" y="10228"/>
                    <a:pt x="2215" y="10061"/>
                  </a:cubicBezTo>
                  <a:lnTo>
                    <a:pt x="3430" y="7109"/>
                  </a:lnTo>
                  <a:lnTo>
                    <a:pt x="4204" y="7109"/>
                  </a:lnTo>
                  <a:cubicBezTo>
                    <a:pt x="4204" y="7442"/>
                    <a:pt x="4490" y="7716"/>
                    <a:pt x="4823" y="7716"/>
                  </a:cubicBezTo>
                  <a:lnTo>
                    <a:pt x="4978" y="7716"/>
                  </a:lnTo>
                  <a:cubicBezTo>
                    <a:pt x="5323" y="7716"/>
                    <a:pt x="5597" y="7442"/>
                    <a:pt x="5597" y="7109"/>
                  </a:cubicBezTo>
                  <a:lnTo>
                    <a:pt x="6371" y="7109"/>
                  </a:lnTo>
                  <a:lnTo>
                    <a:pt x="7014" y="8668"/>
                  </a:lnTo>
                  <a:cubicBezTo>
                    <a:pt x="7040" y="8730"/>
                    <a:pt x="7099" y="8766"/>
                    <a:pt x="7161" y="8766"/>
                  </a:cubicBezTo>
                  <a:cubicBezTo>
                    <a:pt x="7184" y="8766"/>
                    <a:pt x="7206" y="8761"/>
                    <a:pt x="7228" y="8752"/>
                  </a:cubicBezTo>
                  <a:cubicBezTo>
                    <a:pt x="7311" y="8728"/>
                    <a:pt x="7347" y="8621"/>
                    <a:pt x="7311" y="8549"/>
                  </a:cubicBezTo>
                  <a:cubicBezTo>
                    <a:pt x="7192" y="8252"/>
                    <a:pt x="5394" y="3870"/>
                    <a:pt x="5275" y="3608"/>
                  </a:cubicBezTo>
                  <a:cubicBezTo>
                    <a:pt x="5644" y="3501"/>
                    <a:pt x="5954" y="3251"/>
                    <a:pt x="6133" y="2906"/>
                  </a:cubicBezTo>
                  <a:cubicBezTo>
                    <a:pt x="6168" y="2953"/>
                    <a:pt x="8145" y="6811"/>
                    <a:pt x="8264" y="7061"/>
                  </a:cubicBezTo>
                  <a:cubicBezTo>
                    <a:pt x="8681" y="7859"/>
                    <a:pt x="8847" y="8776"/>
                    <a:pt x="8728" y="9680"/>
                  </a:cubicBezTo>
                  <a:cubicBezTo>
                    <a:pt x="8728" y="9728"/>
                    <a:pt x="8692" y="9764"/>
                    <a:pt x="8657" y="9788"/>
                  </a:cubicBezTo>
                  <a:lnTo>
                    <a:pt x="8061" y="10026"/>
                  </a:lnTo>
                  <a:cubicBezTo>
                    <a:pt x="8047" y="10031"/>
                    <a:pt x="8032" y="10034"/>
                    <a:pt x="8017" y="10034"/>
                  </a:cubicBezTo>
                  <a:cubicBezTo>
                    <a:pt x="7969" y="10034"/>
                    <a:pt x="7922" y="10005"/>
                    <a:pt x="7895" y="9942"/>
                  </a:cubicBezTo>
                  <a:lnTo>
                    <a:pt x="7573" y="9145"/>
                  </a:lnTo>
                  <a:cubicBezTo>
                    <a:pt x="7546" y="9072"/>
                    <a:pt x="7477" y="9041"/>
                    <a:pt x="7414" y="9041"/>
                  </a:cubicBezTo>
                  <a:cubicBezTo>
                    <a:pt x="7395" y="9041"/>
                    <a:pt x="7376" y="9044"/>
                    <a:pt x="7359" y="9049"/>
                  </a:cubicBezTo>
                  <a:cubicBezTo>
                    <a:pt x="7276" y="9085"/>
                    <a:pt x="7240" y="9192"/>
                    <a:pt x="7276" y="9264"/>
                  </a:cubicBezTo>
                  <a:lnTo>
                    <a:pt x="7597" y="10061"/>
                  </a:lnTo>
                  <a:cubicBezTo>
                    <a:pt x="7657" y="10228"/>
                    <a:pt x="7823" y="10335"/>
                    <a:pt x="7990" y="10347"/>
                  </a:cubicBezTo>
                  <a:lnTo>
                    <a:pt x="8597" y="11038"/>
                  </a:lnTo>
                  <a:cubicBezTo>
                    <a:pt x="8632" y="11077"/>
                    <a:pt x="8676" y="11094"/>
                    <a:pt x="8717" y="11094"/>
                  </a:cubicBezTo>
                  <a:cubicBezTo>
                    <a:pt x="8803" y="11094"/>
                    <a:pt x="8883" y="11023"/>
                    <a:pt x="8883" y="10919"/>
                  </a:cubicBezTo>
                  <a:lnTo>
                    <a:pt x="8835" y="10038"/>
                  </a:lnTo>
                  <a:cubicBezTo>
                    <a:pt x="8954" y="9966"/>
                    <a:pt x="9038" y="9847"/>
                    <a:pt x="9062" y="9704"/>
                  </a:cubicBezTo>
                  <a:cubicBezTo>
                    <a:pt x="9181" y="8811"/>
                    <a:pt x="9038" y="7906"/>
                    <a:pt x="8657" y="7085"/>
                  </a:cubicBezTo>
                  <a:lnTo>
                    <a:pt x="9383" y="7085"/>
                  </a:lnTo>
                  <a:cubicBezTo>
                    <a:pt x="9609" y="7085"/>
                    <a:pt x="9800" y="6906"/>
                    <a:pt x="9800" y="6668"/>
                  </a:cubicBezTo>
                  <a:cubicBezTo>
                    <a:pt x="9800" y="6430"/>
                    <a:pt x="9633" y="6251"/>
                    <a:pt x="9419" y="6251"/>
                  </a:cubicBezTo>
                  <a:lnTo>
                    <a:pt x="8264" y="6251"/>
                  </a:lnTo>
                  <a:lnTo>
                    <a:pt x="6299" y="2441"/>
                  </a:lnTo>
                  <a:cubicBezTo>
                    <a:pt x="6395" y="1846"/>
                    <a:pt x="6109" y="1287"/>
                    <a:pt x="5621" y="1001"/>
                  </a:cubicBezTo>
                  <a:lnTo>
                    <a:pt x="5621" y="477"/>
                  </a:lnTo>
                  <a:cubicBezTo>
                    <a:pt x="5621" y="227"/>
                    <a:pt x="5406" y="1"/>
                    <a:pt x="5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4556745" y="1129736"/>
              <a:ext cx="40997" cy="40615"/>
            </a:xfrm>
            <a:custGeom>
              <a:rect b="b" l="l" r="r" t="t"/>
              <a:pathLst>
                <a:path extrusionOk="0" h="1275" w="1287">
                  <a:moveTo>
                    <a:pt x="643" y="322"/>
                  </a:moveTo>
                  <a:cubicBezTo>
                    <a:pt x="822" y="322"/>
                    <a:pt x="953" y="477"/>
                    <a:pt x="953" y="631"/>
                  </a:cubicBezTo>
                  <a:cubicBezTo>
                    <a:pt x="953" y="798"/>
                    <a:pt x="810" y="953"/>
                    <a:pt x="643" y="953"/>
                  </a:cubicBezTo>
                  <a:cubicBezTo>
                    <a:pt x="477" y="953"/>
                    <a:pt x="334" y="798"/>
                    <a:pt x="334" y="631"/>
                  </a:cubicBezTo>
                  <a:cubicBezTo>
                    <a:pt x="334" y="477"/>
                    <a:pt x="465" y="322"/>
                    <a:pt x="643" y="322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cubicBezTo>
                    <a:pt x="0" y="989"/>
                    <a:pt x="286" y="1274"/>
                    <a:pt x="643" y="1274"/>
                  </a:cubicBezTo>
                  <a:cubicBezTo>
                    <a:pt x="1000" y="1274"/>
                    <a:pt x="1286" y="989"/>
                    <a:pt x="1286" y="631"/>
                  </a:cubicBezTo>
                  <a:cubicBezTo>
                    <a:pt x="1286" y="27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9"/>
          <p:cNvSpPr/>
          <p:nvPr/>
        </p:nvSpPr>
        <p:spPr>
          <a:xfrm>
            <a:off x="7219718" y="1619542"/>
            <a:ext cx="371366" cy="372353"/>
          </a:xfrm>
          <a:custGeom>
            <a:rect b="b" l="l" r="r" t="t"/>
            <a:pathLst>
              <a:path extrusionOk="0" h="11689" w="11658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1" name="Google Shape;6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576" y="3698973"/>
            <a:ext cx="2197887" cy="7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75" y="3602766"/>
            <a:ext cx="2197900" cy="101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650" y="3517737"/>
            <a:ext cx="1307975" cy="118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TESTING</a:t>
            </a:r>
            <a:endParaRPr/>
          </a:p>
        </p:txBody>
      </p:sp>
      <p:sp>
        <p:nvSpPr>
          <p:cNvPr id="619" name="Google Shape;619;p50"/>
          <p:cNvSpPr txBox="1"/>
          <p:nvPr/>
        </p:nvSpPr>
        <p:spPr>
          <a:xfrm>
            <a:off x="726038" y="3119950"/>
            <a:ext cx="180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726050" y="3562300"/>
            <a:ext cx="18048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70% of data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50"/>
          <p:cNvSpPr txBox="1"/>
          <p:nvPr/>
        </p:nvSpPr>
        <p:spPr>
          <a:xfrm>
            <a:off x="779913" y="3119950"/>
            <a:ext cx="180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TRAINING</a:t>
            </a:r>
            <a:endParaRPr sz="2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2" name="Google Shape;622;p50"/>
          <p:cNvSpPr txBox="1"/>
          <p:nvPr/>
        </p:nvSpPr>
        <p:spPr>
          <a:xfrm>
            <a:off x="3669588" y="3106825"/>
            <a:ext cx="180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TESTING</a:t>
            </a:r>
            <a:endParaRPr sz="2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3" name="Google Shape;623;p50"/>
          <p:cNvSpPr txBox="1"/>
          <p:nvPr/>
        </p:nvSpPr>
        <p:spPr>
          <a:xfrm>
            <a:off x="3669613" y="3562300"/>
            <a:ext cx="18048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30% of data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50"/>
          <p:cNvSpPr txBox="1"/>
          <p:nvPr/>
        </p:nvSpPr>
        <p:spPr>
          <a:xfrm>
            <a:off x="6312725" y="3119950"/>
            <a:ext cx="22335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CROSS VALIDATION</a:t>
            </a:r>
            <a:endParaRPr sz="2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5" name="Google Shape;625;p50"/>
          <p:cNvSpPr txBox="1"/>
          <p:nvPr/>
        </p:nvSpPr>
        <p:spPr>
          <a:xfrm>
            <a:off x="6613175" y="3562300"/>
            <a:ext cx="18048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KFOLDS = 5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50"/>
          <p:cNvSpPr txBox="1"/>
          <p:nvPr/>
        </p:nvSpPr>
        <p:spPr>
          <a:xfrm>
            <a:off x="1628431" y="1317375"/>
            <a:ext cx="58872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Data pipeline</a:t>
            </a:r>
            <a:endParaRPr sz="2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627" name="Google Shape;627;p50"/>
          <p:cNvCxnSpPr>
            <a:stCxn id="626" idx="2"/>
            <a:endCxn id="619" idx="0"/>
          </p:cNvCxnSpPr>
          <p:nvPr/>
        </p:nvCxnSpPr>
        <p:spPr>
          <a:xfrm rot="5400000">
            <a:off x="2419981" y="968025"/>
            <a:ext cx="1360500" cy="2943600"/>
          </a:xfrm>
          <a:prstGeom prst="bentConnector3">
            <a:avLst>
              <a:gd fmla="val 2445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28" name="Google Shape;628;p50"/>
          <p:cNvCxnSpPr>
            <a:endCxn id="624" idx="0"/>
          </p:cNvCxnSpPr>
          <p:nvPr/>
        </p:nvCxnSpPr>
        <p:spPr>
          <a:xfrm>
            <a:off x="4471175" y="2092750"/>
            <a:ext cx="2958300" cy="1027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29" name="Google Shape;629;p50"/>
          <p:cNvCxnSpPr>
            <a:endCxn id="622" idx="0"/>
          </p:cNvCxnSpPr>
          <p:nvPr/>
        </p:nvCxnSpPr>
        <p:spPr>
          <a:xfrm>
            <a:off x="4571988" y="2086825"/>
            <a:ext cx="0" cy="102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1"/>
          <p:cNvSpPr txBox="1"/>
          <p:nvPr>
            <p:ph type="title"/>
          </p:nvPr>
        </p:nvSpPr>
        <p:spPr>
          <a:xfrm flipH="1">
            <a:off x="3227825" y="2138300"/>
            <a:ext cx="5185500" cy="17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35" name="Google Shape;635;p51"/>
          <p:cNvSpPr txBox="1"/>
          <p:nvPr>
            <p:ph idx="2" type="title"/>
          </p:nvPr>
        </p:nvSpPr>
        <p:spPr>
          <a:xfrm flipH="1">
            <a:off x="7275125" y="704000"/>
            <a:ext cx="1138200" cy="11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F1 Score results</a:t>
            </a:r>
            <a:endParaRPr/>
          </a:p>
        </p:txBody>
      </p:sp>
      <p:sp>
        <p:nvSpPr>
          <p:cNvPr id="641" name="Google Shape;641;p52"/>
          <p:cNvSpPr txBox="1"/>
          <p:nvPr>
            <p:ph idx="2" type="title"/>
          </p:nvPr>
        </p:nvSpPr>
        <p:spPr>
          <a:xfrm>
            <a:off x="897488" y="2825500"/>
            <a:ext cx="2056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69%</a:t>
            </a:r>
            <a:endParaRPr/>
          </a:p>
        </p:txBody>
      </p:sp>
      <p:sp>
        <p:nvSpPr>
          <p:cNvPr id="642" name="Google Shape;642;p52"/>
          <p:cNvSpPr txBox="1"/>
          <p:nvPr>
            <p:ph idx="3" type="title"/>
          </p:nvPr>
        </p:nvSpPr>
        <p:spPr>
          <a:xfrm>
            <a:off x="3549298" y="2825500"/>
            <a:ext cx="20565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88%</a:t>
            </a:r>
            <a:endParaRPr/>
          </a:p>
        </p:txBody>
      </p:sp>
      <p:sp>
        <p:nvSpPr>
          <p:cNvPr id="643" name="Google Shape;643;p52"/>
          <p:cNvSpPr txBox="1"/>
          <p:nvPr>
            <p:ph idx="4" type="title"/>
          </p:nvPr>
        </p:nvSpPr>
        <p:spPr>
          <a:xfrm>
            <a:off x="6200766" y="2825500"/>
            <a:ext cx="20571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97%</a:t>
            </a:r>
            <a:endParaRPr/>
          </a:p>
        </p:txBody>
      </p:sp>
      <p:sp>
        <p:nvSpPr>
          <p:cNvPr id="644" name="Google Shape;644;p52"/>
          <p:cNvSpPr txBox="1"/>
          <p:nvPr>
            <p:ph idx="1" type="subTitle"/>
          </p:nvPr>
        </p:nvSpPr>
        <p:spPr>
          <a:xfrm>
            <a:off x="720038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645" name="Google Shape;645;p52"/>
          <p:cNvSpPr txBox="1"/>
          <p:nvPr>
            <p:ph idx="5" type="subTitle"/>
          </p:nvPr>
        </p:nvSpPr>
        <p:spPr>
          <a:xfrm>
            <a:off x="6023616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Catboost</a:t>
            </a:r>
            <a:endParaRPr/>
          </a:p>
        </p:txBody>
      </p:sp>
      <p:sp>
        <p:nvSpPr>
          <p:cNvPr id="646" name="Google Shape;646;p52"/>
          <p:cNvSpPr txBox="1"/>
          <p:nvPr>
            <p:ph idx="6" type="subTitle"/>
          </p:nvPr>
        </p:nvSpPr>
        <p:spPr>
          <a:xfrm>
            <a:off x="3371848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647" name="Google Shape;647;p52"/>
          <p:cNvSpPr/>
          <p:nvPr/>
        </p:nvSpPr>
        <p:spPr>
          <a:xfrm>
            <a:off x="1306550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2"/>
          <p:cNvSpPr/>
          <p:nvPr/>
        </p:nvSpPr>
        <p:spPr>
          <a:xfrm>
            <a:off x="3910563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2"/>
          <p:cNvSpPr/>
          <p:nvPr/>
        </p:nvSpPr>
        <p:spPr>
          <a:xfrm>
            <a:off x="6610113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52"/>
          <p:cNvGrpSpPr/>
          <p:nvPr/>
        </p:nvGrpSpPr>
        <p:grpSpPr>
          <a:xfrm>
            <a:off x="1603221" y="1840633"/>
            <a:ext cx="645068" cy="641836"/>
            <a:chOff x="1603221" y="1840633"/>
            <a:chExt cx="645068" cy="641836"/>
          </a:xfrm>
        </p:grpSpPr>
        <p:sp>
          <p:nvSpPr>
            <p:cNvPr id="651" name="Google Shape;651;p52"/>
            <p:cNvSpPr/>
            <p:nvPr/>
          </p:nvSpPr>
          <p:spPr>
            <a:xfrm>
              <a:off x="1603221" y="1840633"/>
              <a:ext cx="645068" cy="641836"/>
            </a:xfrm>
            <a:custGeom>
              <a:rect b="b" l="l" r="r" t="t"/>
              <a:pathLst>
                <a:path extrusionOk="0" h="15493" w="15571">
                  <a:moveTo>
                    <a:pt x="453" y="779"/>
                  </a:moveTo>
                  <a:lnTo>
                    <a:pt x="14715" y="15038"/>
                  </a:lnTo>
                  <a:lnTo>
                    <a:pt x="12339" y="15038"/>
                  </a:lnTo>
                  <a:lnTo>
                    <a:pt x="12339" y="14295"/>
                  </a:lnTo>
                  <a:cubicBezTo>
                    <a:pt x="12339" y="14169"/>
                    <a:pt x="12236" y="14069"/>
                    <a:pt x="12110" y="14069"/>
                  </a:cubicBezTo>
                  <a:cubicBezTo>
                    <a:pt x="11984" y="14069"/>
                    <a:pt x="11884" y="14169"/>
                    <a:pt x="11884" y="14295"/>
                  </a:cubicBezTo>
                  <a:lnTo>
                    <a:pt x="11884" y="15038"/>
                  </a:lnTo>
                  <a:lnTo>
                    <a:pt x="10400" y="15038"/>
                  </a:lnTo>
                  <a:lnTo>
                    <a:pt x="10400" y="14295"/>
                  </a:lnTo>
                  <a:cubicBezTo>
                    <a:pt x="10403" y="14166"/>
                    <a:pt x="10300" y="14060"/>
                    <a:pt x="10171" y="14060"/>
                  </a:cubicBezTo>
                  <a:cubicBezTo>
                    <a:pt x="10041" y="14060"/>
                    <a:pt x="9938" y="14166"/>
                    <a:pt x="9945" y="14295"/>
                  </a:cubicBezTo>
                  <a:lnTo>
                    <a:pt x="9945" y="15038"/>
                  </a:lnTo>
                  <a:lnTo>
                    <a:pt x="8460" y="15038"/>
                  </a:lnTo>
                  <a:lnTo>
                    <a:pt x="8460" y="14295"/>
                  </a:lnTo>
                  <a:cubicBezTo>
                    <a:pt x="8463" y="14166"/>
                    <a:pt x="8360" y="14060"/>
                    <a:pt x="8231" y="14060"/>
                  </a:cubicBezTo>
                  <a:cubicBezTo>
                    <a:pt x="8102" y="14060"/>
                    <a:pt x="7998" y="14166"/>
                    <a:pt x="8005" y="14295"/>
                  </a:cubicBezTo>
                  <a:lnTo>
                    <a:pt x="8005" y="15038"/>
                  </a:lnTo>
                  <a:lnTo>
                    <a:pt x="6517" y="15038"/>
                  </a:lnTo>
                  <a:lnTo>
                    <a:pt x="6517" y="14295"/>
                  </a:lnTo>
                  <a:cubicBezTo>
                    <a:pt x="6517" y="14169"/>
                    <a:pt x="6417" y="14069"/>
                    <a:pt x="6291" y="14069"/>
                  </a:cubicBezTo>
                  <a:cubicBezTo>
                    <a:pt x="6165" y="14069"/>
                    <a:pt x="6062" y="14169"/>
                    <a:pt x="6062" y="14295"/>
                  </a:cubicBezTo>
                  <a:lnTo>
                    <a:pt x="6062" y="15038"/>
                  </a:lnTo>
                  <a:lnTo>
                    <a:pt x="4577" y="15038"/>
                  </a:lnTo>
                  <a:lnTo>
                    <a:pt x="4577" y="14295"/>
                  </a:lnTo>
                  <a:cubicBezTo>
                    <a:pt x="4584" y="14166"/>
                    <a:pt x="4480" y="14060"/>
                    <a:pt x="4351" y="14060"/>
                  </a:cubicBezTo>
                  <a:cubicBezTo>
                    <a:pt x="4222" y="14060"/>
                    <a:pt x="4119" y="14166"/>
                    <a:pt x="4122" y="14295"/>
                  </a:cubicBezTo>
                  <a:lnTo>
                    <a:pt x="4122" y="15038"/>
                  </a:lnTo>
                  <a:lnTo>
                    <a:pt x="2638" y="15038"/>
                  </a:lnTo>
                  <a:lnTo>
                    <a:pt x="2638" y="14295"/>
                  </a:lnTo>
                  <a:cubicBezTo>
                    <a:pt x="2644" y="14166"/>
                    <a:pt x="2541" y="14060"/>
                    <a:pt x="2412" y="14060"/>
                  </a:cubicBezTo>
                  <a:cubicBezTo>
                    <a:pt x="2279" y="14060"/>
                    <a:pt x="2176" y="14166"/>
                    <a:pt x="2183" y="14295"/>
                  </a:cubicBezTo>
                  <a:lnTo>
                    <a:pt x="2183" y="15038"/>
                  </a:lnTo>
                  <a:lnTo>
                    <a:pt x="456" y="15038"/>
                  </a:lnTo>
                  <a:lnTo>
                    <a:pt x="456" y="13311"/>
                  </a:lnTo>
                  <a:lnTo>
                    <a:pt x="1198" y="13311"/>
                  </a:lnTo>
                  <a:cubicBezTo>
                    <a:pt x="1321" y="13311"/>
                    <a:pt x="1424" y="13208"/>
                    <a:pt x="1424" y="13082"/>
                  </a:cubicBezTo>
                  <a:cubicBezTo>
                    <a:pt x="1424" y="12956"/>
                    <a:pt x="1321" y="12856"/>
                    <a:pt x="1198" y="12856"/>
                  </a:cubicBezTo>
                  <a:lnTo>
                    <a:pt x="453" y="12856"/>
                  </a:lnTo>
                  <a:lnTo>
                    <a:pt x="453" y="11371"/>
                  </a:lnTo>
                  <a:lnTo>
                    <a:pt x="1198" y="11371"/>
                  </a:lnTo>
                  <a:cubicBezTo>
                    <a:pt x="1202" y="11371"/>
                    <a:pt x="1206" y="11371"/>
                    <a:pt x="1210" y="11371"/>
                  </a:cubicBezTo>
                  <a:cubicBezTo>
                    <a:pt x="1333" y="11371"/>
                    <a:pt x="1434" y="11270"/>
                    <a:pt x="1434" y="11145"/>
                  </a:cubicBezTo>
                  <a:cubicBezTo>
                    <a:pt x="1434" y="11017"/>
                    <a:pt x="1333" y="10916"/>
                    <a:pt x="1210" y="10916"/>
                  </a:cubicBezTo>
                  <a:cubicBezTo>
                    <a:pt x="1206" y="10916"/>
                    <a:pt x="1202" y="10916"/>
                    <a:pt x="1198" y="10916"/>
                  </a:cubicBezTo>
                  <a:lnTo>
                    <a:pt x="453" y="10916"/>
                  </a:lnTo>
                  <a:lnTo>
                    <a:pt x="453" y="9431"/>
                  </a:lnTo>
                  <a:lnTo>
                    <a:pt x="1198" y="9431"/>
                  </a:lnTo>
                  <a:cubicBezTo>
                    <a:pt x="1321" y="9431"/>
                    <a:pt x="1424" y="9328"/>
                    <a:pt x="1424" y="9202"/>
                  </a:cubicBezTo>
                  <a:cubicBezTo>
                    <a:pt x="1424" y="9076"/>
                    <a:pt x="1321" y="8976"/>
                    <a:pt x="1198" y="8976"/>
                  </a:cubicBezTo>
                  <a:lnTo>
                    <a:pt x="453" y="8976"/>
                  </a:lnTo>
                  <a:lnTo>
                    <a:pt x="453" y="7492"/>
                  </a:lnTo>
                  <a:lnTo>
                    <a:pt x="1198" y="7492"/>
                  </a:lnTo>
                  <a:cubicBezTo>
                    <a:pt x="1200" y="7492"/>
                    <a:pt x="1202" y="7492"/>
                    <a:pt x="1204" y="7492"/>
                  </a:cubicBezTo>
                  <a:cubicBezTo>
                    <a:pt x="1330" y="7492"/>
                    <a:pt x="1434" y="7390"/>
                    <a:pt x="1434" y="7263"/>
                  </a:cubicBezTo>
                  <a:cubicBezTo>
                    <a:pt x="1434" y="7137"/>
                    <a:pt x="1333" y="7036"/>
                    <a:pt x="1210" y="7036"/>
                  </a:cubicBezTo>
                  <a:cubicBezTo>
                    <a:pt x="1206" y="7036"/>
                    <a:pt x="1202" y="7036"/>
                    <a:pt x="1198" y="7037"/>
                  </a:cubicBezTo>
                  <a:lnTo>
                    <a:pt x="453" y="7037"/>
                  </a:lnTo>
                  <a:lnTo>
                    <a:pt x="453" y="5552"/>
                  </a:lnTo>
                  <a:lnTo>
                    <a:pt x="1198" y="5552"/>
                  </a:lnTo>
                  <a:cubicBezTo>
                    <a:pt x="1200" y="5552"/>
                    <a:pt x="1202" y="5552"/>
                    <a:pt x="1204" y="5552"/>
                  </a:cubicBezTo>
                  <a:cubicBezTo>
                    <a:pt x="1330" y="5552"/>
                    <a:pt x="1434" y="5450"/>
                    <a:pt x="1434" y="5323"/>
                  </a:cubicBezTo>
                  <a:cubicBezTo>
                    <a:pt x="1434" y="5198"/>
                    <a:pt x="1333" y="5097"/>
                    <a:pt x="1210" y="5097"/>
                  </a:cubicBezTo>
                  <a:cubicBezTo>
                    <a:pt x="1206" y="5097"/>
                    <a:pt x="1202" y="5097"/>
                    <a:pt x="1198" y="5097"/>
                  </a:cubicBezTo>
                  <a:lnTo>
                    <a:pt x="453" y="5097"/>
                  </a:lnTo>
                  <a:lnTo>
                    <a:pt x="453" y="3609"/>
                  </a:lnTo>
                  <a:lnTo>
                    <a:pt x="1198" y="3609"/>
                  </a:lnTo>
                  <a:cubicBezTo>
                    <a:pt x="1321" y="3609"/>
                    <a:pt x="1424" y="3506"/>
                    <a:pt x="1424" y="3383"/>
                  </a:cubicBezTo>
                  <a:cubicBezTo>
                    <a:pt x="1424" y="3257"/>
                    <a:pt x="1321" y="3154"/>
                    <a:pt x="1198" y="3154"/>
                  </a:cubicBezTo>
                  <a:lnTo>
                    <a:pt x="453" y="3154"/>
                  </a:lnTo>
                  <a:lnTo>
                    <a:pt x="453" y="779"/>
                  </a:lnTo>
                  <a:close/>
                  <a:moveTo>
                    <a:pt x="231" y="1"/>
                  </a:moveTo>
                  <a:cubicBezTo>
                    <a:pt x="113" y="1"/>
                    <a:pt x="1" y="92"/>
                    <a:pt x="1" y="230"/>
                  </a:cubicBezTo>
                  <a:lnTo>
                    <a:pt x="1" y="15267"/>
                  </a:lnTo>
                  <a:cubicBezTo>
                    <a:pt x="1" y="15393"/>
                    <a:pt x="104" y="15493"/>
                    <a:pt x="230" y="15493"/>
                  </a:cubicBezTo>
                  <a:lnTo>
                    <a:pt x="15263" y="15493"/>
                  </a:lnTo>
                  <a:cubicBezTo>
                    <a:pt x="15467" y="15493"/>
                    <a:pt x="15570" y="15247"/>
                    <a:pt x="15425" y="15105"/>
                  </a:cubicBezTo>
                  <a:lnTo>
                    <a:pt x="391" y="69"/>
                  </a:lnTo>
                  <a:cubicBezTo>
                    <a:pt x="344" y="22"/>
                    <a:pt x="287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2"/>
            <p:cNvSpPr/>
            <p:nvPr/>
          </p:nvSpPr>
          <p:spPr>
            <a:xfrm>
              <a:off x="1693614" y="2058828"/>
              <a:ext cx="336060" cy="332994"/>
            </a:xfrm>
            <a:custGeom>
              <a:rect b="b" l="l" r="r" t="t"/>
              <a:pathLst>
                <a:path extrusionOk="0" h="8038" w="8112">
                  <a:moveTo>
                    <a:pt x="229" y="1"/>
                  </a:moveTo>
                  <a:cubicBezTo>
                    <a:pt x="113" y="1"/>
                    <a:pt x="1" y="93"/>
                    <a:pt x="1" y="230"/>
                  </a:cubicBezTo>
                  <a:lnTo>
                    <a:pt x="1" y="7802"/>
                  </a:lnTo>
                  <a:cubicBezTo>
                    <a:pt x="1" y="7928"/>
                    <a:pt x="104" y="8028"/>
                    <a:pt x="226" y="8028"/>
                  </a:cubicBezTo>
                  <a:lnTo>
                    <a:pt x="226" y="8031"/>
                  </a:lnTo>
                  <a:lnTo>
                    <a:pt x="7808" y="8037"/>
                  </a:lnTo>
                  <a:cubicBezTo>
                    <a:pt x="8011" y="8037"/>
                    <a:pt x="8111" y="7792"/>
                    <a:pt x="7969" y="7650"/>
                  </a:cubicBezTo>
                  <a:lnTo>
                    <a:pt x="3480" y="3161"/>
                  </a:lnTo>
                  <a:cubicBezTo>
                    <a:pt x="3429" y="3110"/>
                    <a:pt x="3373" y="3089"/>
                    <a:pt x="3319" y="3089"/>
                  </a:cubicBezTo>
                  <a:cubicBezTo>
                    <a:pt x="3142" y="3089"/>
                    <a:pt x="2991" y="3318"/>
                    <a:pt x="3157" y="3483"/>
                  </a:cubicBezTo>
                  <a:lnTo>
                    <a:pt x="7256" y="7582"/>
                  </a:lnTo>
                  <a:lnTo>
                    <a:pt x="7256" y="7582"/>
                  </a:lnTo>
                  <a:lnTo>
                    <a:pt x="456" y="7576"/>
                  </a:lnTo>
                  <a:lnTo>
                    <a:pt x="456" y="779"/>
                  </a:lnTo>
                  <a:lnTo>
                    <a:pt x="2315" y="2641"/>
                  </a:lnTo>
                  <a:cubicBezTo>
                    <a:pt x="2365" y="2690"/>
                    <a:pt x="2420" y="2711"/>
                    <a:pt x="2474" y="2711"/>
                  </a:cubicBezTo>
                  <a:cubicBezTo>
                    <a:pt x="2651" y="2711"/>
                    <a:pt x="2804" y="2482"/>
                    <a:pt x="2637" y="2318"/>
                  </a:cubicBezTo>
                  <a:lnTo>
                    <a:pt x="388" y="69"/>
                  </a:lnTo>
                  <a:cubicBezTo>
                    <a:pt x="342" y="22"/>
                    <a:pt x="285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2"/>
            <p:cNvSpPr/>
            <p:nvPr/>
          </p:nvSpPr>
          <p:spPr>
            <a:xfrm>
              <a:off x="1801821" y="1861802"/>
              <a:ext cx="434823" cy="429686"/>
            </a:xfrm>
            <a:custGeom>
              <a:rect b="b" l="l" r="r" t="t"/>
              <a:pathLst>
                <a:path extrusionOk="0" h="10372" w="10496">
                  <a:moveTo>
                    <a:pt x="790" y="736"/>
                  </a:moveTo>
                  <a:lnTo>
                    <a:pt x="1287" y="984"/>
                  </a:lnTo>
                  <a:lnTo>
                    <a:pt x="1039" y="1233"/>
                  </a:lnTo>
                  <a:lnTo>
                    <a:pt x="790" y="736"/>
                  </a:lnTo>
                  <a:close/>
                  <a:moveTo>
                    <a:pt x="1717" y="1200"/>
                  </a:moveTo>
                  <a:lnTo>
                    <a:pt x="1959" y="1320"/>
                  </a:lnTo>
                  <a:lnTo>
                    <a:pt x="1374" y="1904"/>
                  </a:lnTo>
                  <a:lnTo>
                    <a:pt x="1255" y="1662"/>
                  </a:lnTo>
                  <a:lnTo>
                    <a:pt x="1717" y="1200"/>
                  </a:lnTo>
                  <a:close/>
                  <a:moveTo>
                    <a:pt x="2343" y="1581"/>
                  </a:moveTo>
                  <a:lnTo>
                    <a:pt x="9224" y="8459"/>
                  </a:lnTo>
                  <a:lnTo>
                    <a:pt x="8514" y="9169"/>
                  </a:lnTo>
                  <a:lnTo>
                    <a:pt x="1636" y="2288"/>
                  </a:lnTo>
                  <a:lnTo>
                    <a:pt x="2343" y="1581"/>
                  </a:lnTo>
                  <a:close/>
                  <a:moveTo>
                    <a:pt x="9543" y="8782"/>
                  </a:moveTo>
                  <a:lnTo>
                    <a:pt x="9898" y="9137"/>
                  </a:lnTo>
                  <a:cubicBezTo>
                    <a:pt x="9947" y="9185"/>
                    <a:pt x="9976" y="9250"/>
                    <a:pt x="9976" y="9317"/>
                  </a:cubicBezTo>
                  <a:lnTo>
                    <a:pt x="9972" y="9317"/>
                  </a:lnTo>
                  <a:cubicBezTo>
                    <a:pt x="9972" y="9385"/>
                    <a:pt x="9947" y="9453"/>
                    <a:pt x="9898" y="9501"/>
                  </a:cubicBezTo>
                  <a:lnTo>
                    <a:pt x="9556" y="9843"/>
                  </a:lnTo>
                  <a:cubicBezTo>
                    <a:pt x="9504" y="9894"/>
                    <a:pt x="9438" y="9919"/>
                    <a:pt x="9373" y="9919"/>
                  </a:cubicBezTo>
                  <a:cubicBezTo>
                    <a:pt x="9307" y="9919"/>
                    <a:pt x="9241" y="9894"/>
                    <a:pt x="9191" y="9843"/>
                  </a:cubicBezTo>
                  <a:lnTo>
                    <a:pt x="8836" y="9488"/>
                  </a:lnTo>
                  <a:lnTo>
                    <a:pt x="9543" y="8782"/>
                  </a:lnTo>
                  <a:close/>
                  <a:moveTo>
                    <a:pt x="284" y="1"/>
                  </a:moveTo>
                  <a:cubicBezTo>
                    <a:pt x="127" y="1"/>
                    <a:pt x="0" y="169"/>
                    <a:pt x="80" y="329"/>
                  </a:cubicBezTo>
                  <a:lnTo>
                    <a:pt x="1110" y="2388"/>
                  </a:lnTo>
                  <a:cubicBezTo>
                    <a:pt x="1119" y="2411"/>
                    <a:pt x="1132" y="2430"/>
                    <a:pt x="1152" y="2446"/>
                  </a:cubicBezTo>
                  <a:lnTo>
                    <a:pt x="8869" y="10166"/>
                  </a:lnTo>
                  <a:cubicBezTo>
                    <a:pt x="9009" y="10303"/>
                    <a:pt x="9191" y="10372"/>
                    <a:pt x="9374" y="10372"/>
                  </a:cubicBezTo>
                  <a:cubicBezTo>
                    <a:pt x="9556" y="10372"/>
                    <a:pt x="9738" y="10303"/>
                    <a:pt x="9879" y="10166"/>
                  </a:cubicBezTo>
                  <a:lnTo>
                    <a:pt x="10221" y="9821"/>
                  </a:lnTo>
                  <a:cubicBezTo>
                    <a:pt x="10495" y="9543"/>
                    <a:pt x="10495" y="9095"/>
                    <a:pt x="10221" y="8814"/>
                  </a:cubicBezTo>
                  <a:lnTo>
                    <a:pt x="2504" y="1097"/>
                  </a:lnTo>
                  <a:cubicBezTo>
                    <a:pt x="2485" y="1081"/>
                    <a:pt x="2465" y="1065"/>
                    <a:pt x="2443" y="1055"/>
                  </a:cubicBezTo>
                  <a:lnTo>
                    <a:pt x="387" y="26"/>
                  </a:lnTo>
                  <a:cubicBezTo>
                    <a:pt x="352" y="9"/>
                    <a:pt x="317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2"/>
            <p:cNvSpPr/>
            <p:nvPr/>
          </p:nvSpPr>
          <p:spPr>
            <a:xfrm>
              <a:off x="2008333" y="1850700"/>
              <a:ext cx="236841" cy="207842"/>
            </a:xfrm>
            <a:custGeom>
              <a:rect b="b" l="l" r="r" t="t"/>
              <a:pathLst>
                <a:path extrusionOk="0" h="5017" w="5717">
                  <a:moveTo>
                    <a:pt x="2421" y="454"/>
                  </a:moveTo>
                  <a:cubicBezTo>
                    <a:pt x="2488" y="454"/>
                    <a:pt x="2554" y="481"/>
                    <a:pt x="2602" y="529"/>
                  </a:cubicBezTo>
                  <a:lnTo>
                    <a:pt x="3086" y="1013"/>
                  </a:lnTo>
                  <a:lnTo>
                    <a:pt x="1695" y="2408"/>
                  </a:lnTo>
                  <a:lnTo>
                    <a:pt x="698" y="1410"/>
                  </a:lnTo>
                  <a:cubicBezTo>
                    <a:pt x="634" y="1346"/>
                    <a:pt x="605" y="1255"/>
                    <a:pt x="627" y="1168"/>
                  </a:cubicBezTo>
                  <a:cubicBezTo>
                    <a:pt x="646" y="1081"/>
                    <a:pt x="711" y="1010"/>
                    <a:pt x="798" y="981"/>
                  </a:cubicBezTo>
                  <a:lnTo>
                    <a:pt x="2341" y="468"/>
                  </a:lnTo>
                  <a:cubicBezTo>
                    <a:pt x="2367" y="459"/>
                    <a:pt x="2394" y="454"/>
                    <a:pt x="2421" y="454"/>
                  </a:cubicBezTo>
                  <a:close/>
                  <a:moveTo>
                    <a:pt x="3412" y="1336"/>
                  </a:moveTo>
                  <a:lnTo>
                    <a:pt x="5146" y="3072"/>
                  </a:lnTo>
                  <a:lnTo>
                    <a:pt x="3755" y="4467"/>
                  </a:lnTo>
                  <a:lnTo>
                    <a:pt x="2018" y="2730"/>
                  </a:lnTo>
                  <a:lnTo>
                    <a:pt x="3412" y="1336"/>
                  </a:lnTo>
                  <a:close/>
                  <a:moveTo>
                    <a:pt x="2426" y="1"/>
                  </a:moveTo>
                  <a:cubicBezTo>
                    <a:pt x="2349" y="1"/>
                    <a:pt x="2271" y="13"/>
                    <a:pt x="2196" y="39"/>
                  </a:cubicBezTo>
                  <a:lnTo>
                    <a:pt x="653" y="552"/>
                  </a:lnTo>
                  <a:cubicBezTo>
                    <a:pt x="149" y="720"/>
                    <a:pt x="1" y="1355"/>
                    <a:pt x="375" y="1730"/>
                  </a:cubicBezTo>
                  <a:lnTo>
                    <a:pt x="3593" y="4951"/>
                  </a:lnTo>
                  <a:cubicBezTo>
                    <a:pt x="3637" y="4994"/>
                    <a:pt x="3695" y="5016"/>
                    <a:pt x="3753" y="5016"/>
                  </a:cubicBezTo>
                  <a:cubicBezTo>
                    <a:pt x="3812" y="5016"/>
                    <a:pt x="3871" y="4994"/>
                    <a:pt x="3916" y="4951"/>
                  </a:cubicBezTo>
                  <a:lnTo>
                    <a:pt x="5630" y="3234"/>
                  </a:lnTo>
                  <a:cubicBezTo>
                    <a:pt x="5717" y="3147"/>
                    <a:pt x="5717" y="3001"/>
                    <a:pt x="5630" y="2911"/>
                  </a:cubicBezTo>
                  <a:lnTo>
                    <a:pt x="2925" y="210"/>
                  </a:lnTo>
                  <a:cubicBezTo>
                    <a:pt x="2791" y="73"/>
                    <a:pt x="2611" y="1"/>
                    <a:pt x="2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52"/>
          <p:cNvSpPr/>
          <p:nvPr/>
        </p:nvSpPr>
        <p:spPr>
          <a:xfrm>
            <a:off x="4215407" y="1839675"/>
            <a:ext cx="628745" cy="549893"/>
          </a:xfrm>
          <a:custGeom>
            <a:rect b="b" l="l" r="r" t="t"/>
            <a:pathLst>
              <a:path extrusionOk="0" h="13550" w="15493">
                <a:moveTo>
                  <a:pt x="1682" y="472"/>
                </a:moveTo>
                <a:cubicBezTo>
                  <a:pt x="2354" y="472"/>
                  <a:pt x="2899" y="1011"/>
                  <a:pt x="2912" y="1679"/>
                </a:cubicBezTo>
                <a:lnTo>
                  <a:pt x="2912" y="10716"/>
                </a:lnTo>
                <a:cubicBezTo>
                  <a:pt x="2580" y="10361"/>
                  <a:pt x="2131" y="10183"/>
                  <a:pt x="1683" y="10183"/>
                </a:cubicBezTo>
                <a:cubicBezTo>
                  <a:pt x="1235" y="10183"/>
                  <a:pt x="787" y="10361"/>
                  <a:pt x="456" y="10716"/>
                </a:cubicBezTo>
                <a:lnTo>
                  <a:pt x="456" y="1679"/>
                </a:lnTo>
                <a:cubicBezTo>
                  <a:pt x="466" y="1011"/>
                  <a:pt x="1014" y="472"/>
                  <a:pt x="1682" y="472"/>
                </a:cubicBezTo>
                <a:close/>
                <a:moveTo>
                  <a:pt x="1682" y="0"/>
                </a:moveTo>
                <a:cubicBezTo>
                  <a:pt x="1644" y="0"/>
                  <a:pt x="1607" y="2"/>
                  <a:pt x="1569" y="4"/>
                </a:cubicBezTo>
                <a:cubicBezTo>
                  <a:pt x="688" y="65"/>
                  <a:pt x="4" y="795"/>
                  <a:pt x="1" y="1679"/>
                </a:cubicBezTo>
                <a:lnTo>
                  <a:pt x="1" y="11865"/>
                </a:lnTo>
                <a:cubicBezTo>
                  <a:pt x="4" y="12794"/>
                  <a:pt x="756" y="13546"/>
                  <a:pt x="1686" y="13550"/>
                </a:cubicBezTo>
                <a:lnTo>
                  <a:pt x="15264" y="13550"/>
                </a:lnTo>
                <a:cubicBezTo>
                  <a:pt x="15389" y="13550"/>
                  <a:pt x="15493" y="13446"/>
                  <a:pt x="15493" y="13320"/>
                </a:cubicBezTo>
                <a:lnTo>
                  <a:pt x="15493" y="1679"/>
                </a:lnTo>
                <a:cubicBezTo>
                  <a:pt x="15493" y="1553"/>
                  <a:pt x="15389" y="1453"/>
                  <a:pt x="15264" y="1453"/>
                </a:cubicBezTo>
                <a:lnTo>
                  <a:pt x="7747" y="1453"/>
                </a:lnTo>
                <a:cubicBezTo>
                  <a:pt x="7621" y="1453"/>
                  <a:pt x="7518" y="1553"/>
                  <a:pt x="7518" y="1679"/>
                </a:cubicBezTo>
                <a:cubicBezTo>
                  <a:pt x="7518" y="1805"/>
                  <a:pt x="7621" y="1908"/>
                  <a:pt x="7747" y="1908"/>
                </a:cubicBezTo>
                <a:lnTo>
                  <a:pt x="15038" y="1908"/>
                </a:lnTo>
                <a:lnTo>
                  <a:pt x="15038" y="13095"/>
                </a:lnTo>
                <a:lnTo>
                  <a:pt x="1682" y="13095"/>
                </a:lnTo>
                <a:cubicBezTo>
                  <a:pt x="1185" y="13095"/>
                  <a:pt x="740" y="12794"/>
                  <a:pt x="550" y="12336"/>
                </a:cubicBezTo>
                <a:cubicBezTo>
                  <a:pt x="359" y="11878"/>
                  <a:pt x="462" y="11349"/>
                  <a:pt x="814" y="10997"/>
                </a:cubicBezTo>
                <a:cubicBezTo>
                  <a:pt x="1049" y="10762"/>
                  <a:pt x="1363" y="10638"/>
                  <a:pt x="1682" y="10638"/>
                </a:cubicBezTo>
                <a:cubicBezTo>
                  <a:pt x="1841" y="10638"/>
                  <a:pt x="2001" y="10669"/>
                  <a:pt x="2154" y="10732"/>
                </a:cubicBezTo>
                <a:cubicBezTo>
                  <a:pt x="2612" y="10919"/>
                  <a:pt x="2912" y="11368"/>
                  <a:pt x="2912" y="11865"/>
                </a:cubicBezTo>
                <a:cubicBezTo>
                  <a:pt x="2906" y="11994"/>
                  <a:pt x="3009" y="12104"/>
                  <a:pt x="3138" y="12104"/>
                </a:cubicBezTo>
                <a:cubicBezTo>
                  <a:pt x="3267" y="12104"/>
                  <a:pt x="3370" y="11994"/>
                  <a:pt x="3367" y="11865"/>
                </a:cubicBezTo>
                <a:lnTo>
                  <a:pt x="3367" y="1908"/>
                </a:lnTo>
                <a:lnTo>
                  <a:pt x="6656" y="1908"/>
                </a:lnTo>
                <a:cubicBezTo>
                  <a:pt x="6782" y="1905"/>
                  <a:pt x="6882" y="1805"/>
                  <a:pt x="6882" y="1679"/>
                </a:cubicBezTo>
                <a:cubicBezTo>
                  <a:pt x="6882" y="1553"/>
                  <a:pt x="6782" y="1453"/>
                  <a:pt x="6656" y="1453"/>
                </a:cubicBezTo>
                <a:lnTo>
                  <a:pt x="3351" y="1453"/>
                </a:lnTo>
                <a:cubicBezTo>
                  <a:pt x="3234" y="616"/>
                  <a:pt x="2516" y="0"/>
                  <a:pt x="16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2"/>
          <p:cNvSpPr/>
          <p:nvPr/>
        </p:nvSpPr>
        <p:spPr>
          <a:xfrm>
            <a:off x="4372869" y="1987154"/>
            <a:ext cx="313743" cy="313743"/>
          </a:xfrm>
          <a:custGeom>
            <a:rect b="b" l="l" r="r" t="t"/>
            <a:pathLst>
              <a:path extrusionOk="0" h="7731" w="7731">
                <a:moveTo>
                  <a:pt x="6307" y="2664"/>
                </a:moveTo>
                <a:lnTo>
                  <a:pt x="6307" y="3396"/>
                </a:lnTo>
                <a:lnTo>
                  <a:pt x="5574" y="3396"/>
                </a:lnTo>
                <a:cubicBezTo>
                  <a:pt x="5661" y="3035"/>
                  <a:pt x="5945" y="2751"/>
                  <a:pt x="6307" y="2664"/>
                </a:cubicBezTo>
                <a:close/>
                <a:moveTo>
                  <a:pt x="7278" y="456"/>
                </a:moveTo>
                <a:lnTo>
                  <a:pt x="7278" y="3396"/>
                </a:lnTo>
                <a:lnTo>
                  <a:pt x="6762" y="3396"/>
                </a:lnTo>
                <a:lnTo>
                  <a:pt x="6762" y="2412"/>
                </a:lnTo>
                <a:cubicBezTo>
                  <a:pt x="6762" y="2286"/>
                  <a:pt x="6659" y="2186"/>
                  <a:pt x="6533" y="2186"/>
                </a:cubicBezTo>
                <a:cubicBezTo>
                  <a:pt x="5826" y="2186"/>
                  <a:pt x="5226" y="2699"/>
                  <a:pt x="5113" y="3396"/>
                </a:cubicBezTo>
                <a:lnTo>
                  <a:pt x="3612" y="3396"/>
                </a:lnTo>
                <a:lnTo>
                  <a:pt x="3612" y="456"/>
                </a:lnTo>
                <a:close/>
                <a:moveTo>
                  <a:pt x="3153" y="456"/>
                </a:moveTo>
                <a:lnTo>
                  <a:pt x="3153" y="3416"/>
                </a:lnTo>
                <a:cubicBezTo>
                  <a:pt x="2540" y="3512"/>
                  <a:pt x="2059" y="3993"/>
                  <a:pt x="1959" y="4610"/>
                </a:cubicBezTo>
                <a:lnTo>
                  <a:pt x="455" y="4610"/>
                </a:lnTo>
                <a:lnTo>
                  <a:pt x="455" y="456"/>
                </a:lnTo>
                <a:close/>
                <a:moveTo>
                  <a:pt x="3153" y="3877"/>
                </a:moveTo>
                <a:lnTo>
                  <a:pt x="3153" y="4610"/>
                </a:lnTo>
                <a:lnTo>
                  <a:pt x="2421" y="4610"/>
                </a:lnTo>
                <a:cubicBezTo>
                  <a:pt x="2508" y="4245"/>
                  <a:pt x="2792" y="3964"/>
                  <a:pt x="3153" y="3877"/>
                </a:cubicBezTo>
                <a:close/>
                <a:moveTo>
                  <a:pt x="3153" y="5817"/>
                </a:moveTo>
                <a:lnTo>
                  <a:pt x="3153" y="6549"/>
                </a:lnTo>
                <a:lnTo>
                  <a:pt x="2421" y="6549"/>
                </a:lnTo>
                <a:cubicBezTo>
                  <a:pt x="2508" y="6188"/>
                  <a:pt x="2792" y="5904"/>
                  <a:pt x="3153" y="5817"/>
                </a:cubicBezTo>
                <a:close/>
                <a:moveTo>
                  <a:pt x="3153" y="5065"/>
                </a:moveTo>
                <a:lnTo>
                  <a:pt x="3153" y="5355"/>
                </a:lnTo>
                <a:cubicBezTo>
                  <a:pt x="2456" y="5468"/>
                  <a:pt x="1943" y="6069"/>
                  <a:pt x="1940" y="6775"/>
                </a:cubicBezTo>
                <a:cubicBezTo>
                  <a:pt x="1940" y="6901"/>
                  <a:pt x="2043" y="7004"/>
                  <a:pt x="2169" y="7004"/>
                </a:cubicBezTo>
                <a:lnTo>
                  <a:pt x="3153" y="7004"/>
                </a:lnTo>
                <a:lnTo>
                  <a:pt x="3153" y="7276"/>
                </a:lnTo>
                <a:lnTo>
                  <a:pt x="455" y="7276"/>
                </a:lnTo>
                <a:lnTo>
                  <a:pt x="455" y="5065"/>
                </a:lnTo>
                <a:close/>
                <a:moveTo>
                  <a:pt x="7278" y="3851"/>
                </a:moveTo>
                <a:lnTo>
                  <a:pt x="7278" y="7276"/>
                </a:lnTo>
                <a:lnTo>
                  <a:pt x="3609" y="7276"/>
                </a:lnTo>
                <a:lnTo>
                  <a:pt x="3609" y="3851"/>
                </a:lnTo>
                <a:close/>
                <a:moveTo>
                  <a:pt x="229" y="1"/>
                </a:moveTo>
                <a:cubicBezTo>
                  <a:pt x="104" y="1"/>
                  <a:pt x="0" y="101"/>
                  <a:pt x="0" y="227"/>
                </a:cubicBezTo>
                <a:lnTo>
                  <a:pt x="0" y="7505"/>
                </a:lnTo>
                <a:cubicBezTo>
                  <a:pt x="0" y="7631"/>
                  <a:pt x="104" y="7731"/>
                  <a:pt x="229" y="7731"/>
                </a:cubicBezTo>
                <a:lnTo>
                  <a:pt x="7504" y="7731"/>
                </a:lnTo>
                <a:cubicBezTo>
                  <a:pt x="7630" y="7731"/>
                  <a:pt x="7730" y="7631"/>
                  <a:pt x="7730" y="7505"/>
                </a:cubicBezTo>
                <a:lnTo>
                  <a:pt x="7730" y="227"/>
                </a:lnTo>
                <a:cubicBezTo>
                  <a:pt x="7730" y="101"/>
                  <a:pt x="7630" y="1"/>
                  <a:pt x="75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2"/>
          <p:cNvSpPr/>
          <p:nvPr/>
        </p:nvSpPr>
        <p:spPr>
          <a:xfrm>
            <a:off x="4706990" y="2085649"/>
            <a:ext cx="99914" cy="97155"/>
          </a:xfrm>
          <a:custGeom>
            <a:rect b="b" l="l" r="r" t="t"/>
            <a:pathLst>
              <a:path extrusionOk="0" h="2394" w="2462">
                <a:moveTo>
                  <a:pt x="1211" y="737"/>
                </a:moveTo>
                <a:lnTo>
                  <a:pt x="1756" y="1828"/>
                </a:lnTo>
                <a:lnTo>
                  <a:pt x="1266" y="1705"/>
                </a:lnTo>
                <a:cubicBezTo>
                  <a:pt x="1248" y="1700"/>
                  <a:pt x="1229" y="1698"/>
                  <a:pt x="1211" y="1698"/>
                </a:cubicBezTo>
                <a:cubicBezTo>
                  <a:pt x="1192" y="1698"/>
                  <a:pt x="1174" y="1700"/>
                  <a:pt x="1156" y="1705"/>
                </a:cubicBezTo>
                <a:lnTo>
                  <a:pt x="665" y="1828"/>
                </a:lnTo>
                <a:lnTo>
                  <a:pt x="665" y="1828"/>
                </a:lnTo>
                <a:lnTo>
                  <a:pt x="1211" y="737"/>
                </a:lnTo>
                <a:close/>
                <a:moveTo>
                  <a:pt x="1211" y="0"/>
                </a:moveTo>
                <a:cubicBezTo>
                  <a:pt x="1131" y="0"/>
                  <a:pt x="1051" y="41"/>
                  <a:pt x="1007" y="124"/>
                </a:cubicBezTo>
                <a:lnTo>
                  <a:pt x="39" y="2063"/>
                </a:lnTo>
                <a:cubicBezTo>
                  <a:pt x="1" y="2144"/>
                  <a:pt x="10" y="2238"/>
                  <a:pt x="65" y="2305"/>
                </a:cubicBezTo>
                <a:lnTo>
                  <a:pt x="65" y="2309"/>
                </a:lnTo>
                <a:cubicBezTo>
                  <a:pt x="108" y="2364"/>
                  <a:pt x="172" y="2394"/>
                  <a:pt x="239" y="2394"/>
                </a:cubicBezTo>
                <a:cubicBezTo>
                  <a:pt x="258" y="2394"/>
                  <a:pt x="278" y="2391"/>
                  <a:pt x="297" y="2386"/>
                </a:cubicBezTo>
                <a:lnTo>
                  <a:pt x="1211" y="2157"/>
                </a:lnTo>
                <a:lnTo>
                  <a:pt x="2127" y="2386"/>
                </a:lnTo>
                <a:cubicBezTo>
                  <a:pt x="2146" y="2391"/>
                  <a:pt x="2165" y="2393"/>
                  <a:pt x="2182" y="2393"/>
                </a:cubicBezTo>
                <a:cubicBezTo>
                  <a:pt x="2343" y="2393"/>
                  <a:pt x="2461" y="2220"/>
                  <a:pt x="2386" y="2063"/>
                </a:cubicBezTo>
                <a:lnTo>
                  <a:pt x="1414" y="124"/>
                </a:lnTo>
                <a:cubicBezTo>
                  <a:pt x="1371" y="41"/>
                  <a:pt x="1291" y="0"/>
                  <a:pt x="12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2"/>
          <p:cNvSpPr/>
          <p:nvPr/>
        </p:nvSpPr>
        <p:spPr>
          <a:xfrm>
            <a:off x="4727159" y="1987113"/>
            <a:ext cx="57952" cy="77594"/>
          </a:xfrm>
          <a:custGeom>
            <a:rect b="b" l="l" r="r" t="t"/>
            <a:pathLst>
              <a:path extrusionOk="0" h="1912" w="1428">
                <a:moveTo>
                  <a:pt x="233" y="1"/>
                </a:moveTo>
                <a:cubicBezTo>
                  <a:pt x="117" y="1"/>
                  <a:pt x="3" y="88"/>
                  <a:pt x="1" y="228"/>
                </a:cubicBezTo>
                <a:lnTo>
                  <a:pt x="1" y="1683"/>
                </a:lnTo>
                <a:cubicBezTo>
                  <a:pt x="7" y="1806"/>
                  <a:pt x="107" y="1903"/>
                  <a:pt x="230" y="1903"/>
                </a:cubicBezTo>
                <a:cubicBezTo>
                  <a:pt x="352" y="1903"/>
                  <a:pt x="452" y="1806"/>
                  <a:pt x="456" y="1683"/>
                </a:cubicBezTo>
                <a:lnTo>
                  <a:pt x="456" y="980"/>
                </a:lnTo>
                <a:lnTo>
                  <a:pt x="1011" y="1809"/>
                </a:lnTo>
                <a:cubicBezTo>
                  <a:pt x="1057" y="1880"/>
                  <a:pt x="1127" y="1911"/>
                  <a:pt x="1197" y="1911"/>
                </a:cubicBezTo>
                <a:cubicBezTo>
                  <a:pt x="1313" y="1911"/>
                  <a:pt x="1427" y="1824"/>
                  <a:pt x="1427" y="1683"/>
                </a:cubicBezTo>
                <a:lnTo>
                  <a:pt x="1427" y="228"/>
                </a:lnTo>
                <a:cubicBezTo>
                  <a:pt x="1421" y="83"/>
                  <a:pt x="1310" y="10"/>
                  <a:pt x="1200" y="10"/>
                </a:cubicBezTo>
                <a:cubicBezTo>
                  <a:pt x="1089" y="10"/>
                  <a:pt x="978" y="83"/>
                  <a:pt x="972" y="228"/>
                </a:cubicBezTo>
                <a:lnTo>
                  <a:pt x="972" y="935"/>
                </a:lnTo>
                <a:lnTo>
                  <a:pt x="417" y="102"/>
                </a:lnTo>
                <a:cubicBezTo>
                  <a:pt x="371" y="32"/>
                  <a:pt x="302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52"/>
          <p:cNvGrpSpPr/>
          <p:nvPr/>
        </p:nvGrpSpPr>
        <p:grpSpPr>
          <a:xfrm>
            <a:off x="6888513" y="1874125"/>
            <a:ext cx="681615" cy="574839"/>
            <a:chOff x="6888513" y="1874125"/>
            <a:chExt cx="681615" cy="574839"/>
          </a:xfrm>
        </p:grpSpPr>
        <p:sp>
          <p:nvSpPr>
            <p:cNvPr id="660" name="Google Shape;660;p52"/>
            <p:cNvSpPr/>
            <p:nvPr/>
          </p:nvSpPr>
          <p:spPr>
            <a:xfrm>
              <a:off x="6888513" y="1874125"/>
              <a:ext cx="681615" cy="574839"/>
            </a:xfrm>
            <a:custGeom>
              <a:rect b="b" l="l" r="r" t="t"/>
              <a:pathLst>
                <a:path extrusionOk="0" h="13066" w="15493">
                  <a:moveTo>
                    <a:pt x="2670" y="3363"/>
                  </a:moveTo>
                  <a:lnTo>
                    <a:pt x="2670" y="7759"/>
                  </a:lnTo>
                  <a:lnTo>
                    <a:pt x="2153" y="7759"/>
                  </a:lnTo>
                  <a:lnTo>
                    <a:pt x="2153" y="3363"/>
                  </a:lnTo>
                  <a:close/>
                  <a:moveTo>
                    <a:pt x="13340" y="3363"/>
                  </a:moveTo>
                  <a:lnTo>
                    <a:pt x="13340" y="7759"/>
                  </a:lnTo>
                  <a:lnTo>
                    <a:pt x="12830" y="7759"/>
                  </a:lnTo>
                  <a:lnTo>
                    <a:pt x="12830" y="3363"/>
                  </a:lnTo>
                  <a:close/>
                  <a:moveTo>
                    <a:pt x="14537" y="452"/>
                  </a:moveTo>
                  <a:cubicBezTo>
                    <a:pt x="14814" y="452"/>
                    <a:pt x="15037" y="675"/>
                    <a:pt x="15037" y="952"/>
                  </a:cubicBezTo>
                  <a:lnTo>
                    <a:pt x="15037" y="7259"/>
                  </a:lnTo>
                  <a:cubicBezTo>
                    <a:pt x="15037" y="7533"/>
                    <a:pt x="14814" y="7759"/>
                    <a:pt x="14537" y="7759"/>
                  </a:cubicBezTo>
                  <a:lnTo>
                    <a:pt x="13795" y="7759"/>
                  </a:lnTo>
                  <a:lnTo>
                    <a:pt x="13795" y="3134"/>
                  </a:lnTo>
                  <a:cubicBezTo>
                    <a:pt x="13795" y="3008"/>
                    <a:pt x="13691" y="2908"/>
                    <a:pt x="13565" y="2908"/>
                  </a:cubicBezTo>
                  <a:lnTo>
                    <a:pt x="1924" y="2908"/>
                  </a:lnTo>
                  <a:cubicBezTo>
                    <a:pt x="1798" y="2908"/>
                    <a:pt x="1698" y="3008"/>
                    <a:pt x="1698" y="3134"/>
                  </a:cubicBezTo>
                  <a:lnTo>
                    <a:pt x="1698" y="7759"/>
                  </a:lnTo>
                  <a:lnTo>
                    <a:pt x="956" y="7759"/>
                  </a:lnTo>
                  <a:cubicBezTo>
                    <a:pt x="678" y="7759"/>
                    <a:pt x="455" y="7533"/>
                    <a:pt x="455" y="7259"/>
                  </a:cubicBezTo>
                  <a:lnTo>
                    <a:pt x="455" y="952"/>
                  </a:lnTo>
                  <a:cubicBezTo>
                    <a:pt x="455" y="675"/>
                    <a:pt x="678" y="452"/>
                    <a:pt x="956" y="452"/>
                  </a:cubicBezTo>
                  <a:close/>
                  <a:moveTo>
                    <a:pt x="956" y="0"/>
                  </a:moveTo>
                  <a:cubicBezTo>
                    <a:pt x="426" y="0"/>
                    <a:pt x="0" y="426"/>
                    <a:pt x="0" y="956"/>
                  </a:cubicBezTo>
                  <a:lnTo>
                    <a:pt x="0" y="7259"/>
                  </a:lnTo>
                  <a:cubicBezTo>
                    <a:pt x="0" y="7788"/>
                    <a:pt x="426" y="8214"/>
                    <a:pt x="956" y="8214"/>
                  </a:cubicBezTo>
                  <a:lnTo>
                    <a:pt x="2670" y="8214"/>
                  </a:lnTo>
                  <a:lnTo>
                    <a:pt x="2670" y="12839"/>
                  </a:lnTo>
                  <a:cubicBezTo>
                    <a:pt x="2666" y="12962"/>
                    <a:pt x="2770" y="13065"/>
                    <a:pt x="2895" y="13065"/>
                  </a:cubicBezTo>
                  <a:lnTo>
                    <a:pt x="9567" y="13065"/>
                  </a:lnTo>
                  <a:cubicBezTo>
                    <a:pt x="9570" y="13065"/>
                    <a:pt x="9574" y="13065"/>
                    <a:pt x="9578" y="13065"/>
                  </a:cubicBezTo>
                  <a:cubicBezTo>
                    <a:pt x="9702" y="13065"/>
                    <a:pt x="9802" y="12964"/>
                    <a:pt x="9802" y="12839"/>
                  </a:cubicBezTo>
                  <a:cubicBezTo>
                    <a:pt x="9802" y="12711"/>
                    <a:pt x="9702" y="12610"/>
                    <a:pt x="9578" y="12610"/>
                  </a:cubicBezTo>
                  <a:cubicBezTo>
                    <a:pt x="9574" y="12610"/>
                    <a:pt x="9570" y="12610"/>
                    <a:pt x="9567" y="12610"/>
                  </a:cubicBezTo>
                  <a:lnTo>
                    <a:pt x="3121" y="12610"/>
                  </a:lnTo>
                  <a:lnTo>
                    <a:pt x="3121" y="3363"/>
                  </a:lnTo>
                  <a:lnTo>
                    <a:pt x="12374" y="3363"/>
                  </a:lnTo>
                  <a:lnTo>
                    <a:pt x="12374" y="12610"/>
                  </a:lnTo>
                  <a:lnTo>
                    <a:pt x="10651" y="12610"/>
                  </a:lnTo>
                  <a:cubicBezTo>
                    <a:pt x="10361" y="12623"/>
                    <a:pt x="10361" y="13052"/>
                    <a:pt x="10651" y="13065"/>
                  </a:cubicBezTo>
                  <a:lnTo>
                    <a:pt x="12604" y="13065"/>
                  </a:lnTo>
                  <a:cubicBezTo>
                    <a:pt x="12730" y="13065"/>
                    <a:pt x="12830" y="12962"/>
                    <a:pt x="12830" y="12839"/>
                  </a:cubicBezTo>
                  <a:lnTo>
                    <a:pt x="12830" y="8214"/>
                  </a:lnTo>
                  <a:lnTo>
                    <a:pt x="14537" y="8214"/>
                  </a:lnTo>
                  <a:cubicBezTo>
                    <a:pt x="15063" y="8214"/>
                    <a:pt x="15492" y="7788"/>
                    <a:pt x="15492" y="7259"/>
                  </a:cubicBezTo>
                  <a:lnTo>
                    <a:pt x="15492" y="956"/>
                  </a:lnTo>
                  <a:cubicBezTo>
                    <a:pt x="15492" y="426"/>
                    <a:pt x="15063" y="0"/>
                    <a:pt x="1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2"/>
            <p:cNvSpPr/>
            <p:nvPr/>
          </p:nvSpPr>
          <p:spPr>
            <a:xfrm>
              <a:off x="6952524" y="1916711"/>
              <a:ext cx="73340" cy="62825"/>
            </a:xfrm>
            <a:custGeom>
              <a:rect b="b" l="l" r="r" t="t"/>
              <a:pathLst>
                <a:path extrusionOk="0" h="1428" w="1667">
                  <a:moveTo>
                    <a:pt x="954" y="453"/>
                  </a:moveTo>
                  <a:cubicBezTo>
                    <a:pt x="1086" y="453"/>
                    <a:pt x="1215" y="556"/>
                    <a:pt x="1215" y="711"/>
                  </a:cubicBezTo>
                  <a:cubicBezTo>
                    <a:pt x="1215" y="853"/>
                    <a:pt x="1098" y="969"/>
                    <a:pt x="956" y="969"/>
                  </a:cubicBezTo>
                  <a:cubicBezTo>
                    <a:pt x="724" y="969"/>
                    <a:pt x="611" y="691"/>
                    <a:pt x="772" y="530"/>
                  </a:cubicBezTo>
                  <a:cubicBezTo>
                    <a:pt x="825" y="476"/>
                    <a:pt x="890" y="453"/>
                    <a:pt x="954" y="453"/>
                  </a:cubicBezTo>
                  <a:close/>
                  <a:moveTo>
                    <a:pt x="956" y="1"/>
                  </a:moveTo>
                  <a:cubicBezTo>
                    <a:pt x="321" y="1"/>
                    <a:pt x="1" y="769"/>
                    <a:pt x="453" y="1217"/>
                  </a:cubicBezTo>
                  <a:cubicBezTo>
                    <a:pt x="598" y="1363"/>
                    <a:pt x="776" y="1428"/>
                    <a:pt x="951" y="1428"/>
                  </a:cubicBezTo>
                  <a:cubicBezTo>
                    <a:pt x="1317" y="1428"/>
                    <a:pt x="1666" y="1144"/>
                    <a:pt x="1666" y="714"/>
                  </a:cubicBezTo>
                  <a:cubicBezTo>
                    <a:pt x="1666" y="320"/>
                    <a:pt x="1347" y="1"/>
                    <a:pt x="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2"/>
            <p:cNvSpPr/>
            <p:nvPr/>
          </p:nvSpPr>
          <p:spPr>
            <a:xfrm>
              <a:off x="7059341" y="1916711"/>
              <a:ext cx="73296" cy="62825"/>
            </a:xfrm>
            <a:custGeom>
              <a:rect b="b" l="l" r="r" t="t"/>
              <a:pathLst>
                <a:path extrusionOk="0" h="1428" w="1666">
                  <a:moveTo>
                    <a:pt x="952" y="453"/>
                  </a:moveTo>
                  <a:cubicBezTo>
                    <a:pt x="1084" y="453"/>
                    <a:pt x="1210" y="556"/>
                    <a:pt x="1210" y="711"/>
                  </a:cubicBezTo>
                  <a:cubicBezTo>
                    <a:pt x="1210" y="853"/>
                    <a:pt x="1094" y="969"/>
                    <a:pt x="952" y="969"/>
                  </a:cubicBezTo>
                  <a:cubicBezTo>
                    <a:pt x="723" y="969"/>
                    <a:pt x="607" y="691"/>
                    <a:pt x="771" y="530"/>
                  </a:cubicBezTo>
                  <a:cubicBezTo>
                    <a:pt x="824" y="476"/>
                    <a:pt x="888" y="453"/>
                    <a:pt x="952" y="453"/>
                  </a:cubicBezTo>
                  <a:close/>
                  <a:moveTo>
                    <a:pt x="952" y="1"/>
                  </a:moveTo>
                  <a:cubicBezTo>
                    <a:pt x="316" y="1"/>
                    <a:pt x="0" y="769"/>
                    <a:pt x="449" y="1217"/>
                  </a:cubicBezTo>
                  <a:cubicBezTo>
                    <a:pt x="594" y="1363"/>
                    <a:pt x="773" y="1428"/>
                    <a:pt x="948" y="1428"/>
                  </a:cubicBezTo>
                  <a:cubicBezTo>
                    <a:pt x="1314" y="1428"/>
                    <a:pt x="1665" y="1144"/>
                    <a:pt x="1665" y="714"/>
                  </a:cubicBezTo>
                  <a:cubicBezTo>
                    <a:pt x="1665" y="320"/>
                    <a:pt x="1346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2"/>
            <p:cNvSpPr/>
            <p:nvPr/>
          </p:nvSpPr>
          <p:spPr>
            <a:xfrm>
              <a:off x="7165939" y="1916711"/>
              <a:ext cx="73340" cy="62825"/>
            </a:xfrm>
            <a:custGeom>
              <a:rect b="b" l="l" r="r" t="t"/>
              <a:pathLst>
                <a:path extrusionOk="0" h="1428" w="1667">
                  <a:moveTo>
                    <a:pt x="953" y="453"/>
                  </a:moveTo>
                  <a:cubicBezTo>
                    <a:pt x="1086" y="453"/>
                    <a:pt x="1214" y="556"/>
                    <a:pt x="1214" y="711"/>
                  </a:cubicBezTo>
                  <a:cubicBezTo>
                    <a:pt x="1211" y="853"/>
                    <a:pt x="1098" y="969"/>
                    <a:pt x="956" y="969"/>
                  </a:cubicBezTo>
                  <a:cubicBezTo>
                    <a:pt x="724" y="969"/>
                    <a:pt x="611" y="691"/>
                    <a:pt x="772" y="530"/>
                  </a:cubicBezTo>
                  <a:cubicBezTo>
                    <a:pt x="825" y="476"/>
                    <a:pt x="890" y="453"/>
                    <a:pt x="953" y="453"/>
                  </a:cubicBezTo>
                  <a:close/>
                  <a:moveTo>
                    <a:pt x="956" y="1"/>
                  </a:moveTo>
                  <a:cubicBezTo>
                    <a:pt x="320" y="1"/>
                    <a:pt x="1" y="769"/>
                    <a:pt x="453" y="1217"/>
                  </a:cubicBezTo>
                  <a:cubicBezTo>
                    <a:pt x="598" y="1363"/>
                    <a:pt x="776" y="1428"/>
                    <a:pt x="951" y="1428"/>
                  </a:cubicBezTo>
                  <a:cubicBezTo>
                    <a:pt x="1316" y="1428"/>
                    <a:pt x="1666" y="1144"/>
                    <a:pt x="1666" y="714"/>
                  </a:cubicBezTo>
                  <a:cubicBezTo>
                    <a:pt x="1666" y="320"/>
                    <a:pt x="1347" y="1"/>
                    <a:pt x="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2"/>
            <p:cNvSpPr/>
            <p:nvPr/>
          </p:nvSpPr>
          <p:spPr>
            <a:xfrm>
              <a:off x="7421677" y="1948783"/>
              <a:ext cx="74176" cy="20106"/>
            </a:xfrm>
            <a:custGeom>
              <a:rect b="b" l="l" r="r" t="t"/>
              <a:pathLst>
                <a:path extrusionOk="0" h="457" w="1686">
                  <a:moveTo>
                    <a:pt x="225" y="1"/>
                  </a:moveTo>
                  <a:cubicBezTo>
                    <a:pt x="101" y="1"/>
                    <a:pt x="1" y="102"/>
                    <a:pt x="1" y="227"/>
                  </a:cubicBezTo>
                  <a:cubicBezTo>
                    <a:pt x="1" y="354"/>
                    <a:pt x="104" y="456"/>
                    <a:pt x="230" y="456"/>
                  </a:cubicBezTo>
                  <a:cubicBezTo>
                    <a:pt x="232" y="456"/>
                    <a:pt x="234" y="456"/>
                    <a:pt x="236" y="456"/>
                  </a:cubicBezTo>
                  <a:lnTo>
                    <a:pt x="1446" y="456"/>
                  </a:lnTo>
                  <a:cubicBezTo>
                    <a:pt x="1448" y="456"/>
                    <a:pt x="1450" y="456"/>
                    <a:pt x="1452" y="456"/>
                  </a:cubicBezTo>
                  <a:cubicBezTo>
                    <a:pt x="1579" y="456"/>
                    <a:pt x="1685" y="354"/>
                    <a:pt x="1685" y="227"/>
                  </a:cubicBezTo>
                  <a:cubicBezTo>
                    <a:pt x="1685" y="102"/>
                    <a:pt x="1582" y="1"/>
                    <a:pt x="1458" y="1"/>
                  </a:cubicBezTo>
                  <a:cubicBezTo>
                    <a:pt x="1454" y="1"/>
                    <a:pt x="1450" y="1"/>
                    <a:pt x="1446" y="1"/>
                  </a:cubicBezTo>
                  <a:lnTo>
                    <a:pt x="236" y="1"/>
                  </a:lnTo>
                  <a:cubicBezTo>
                    <a:pt x="232" y="1"/>
                    <a:pt x="228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2"/>
            <p:cNvSpPr/>
            <p:nvPr/>
          </p:nvSpPr>
          <p:spPr>
            <a:xfrm>
              <a:off x="7304256" y="1948783"/>
              <a:ext cx="106248" cy="20106"/>
            </a:xfrm>
            <a:custGeom>
              <a:rect b="b" l="l" r="r" t="t"/>
              <a:pathLst>
                <a:path extrusionOk="0" h="457" w="2415">
                  <a:moveTo>
                    <a:pt x="228" y="1"/>
                  </a:moveTo>
                  <a:cubicBezTo>
                    <a:pt x="101" y="1"/>
                    <a:pt x="0" y="102"/>
                    <a:pt x="0" y="227"/>
                  </a:cubicBezTo>
                  <a:cubicBezTo>
                    <a:pt x="0" y="354"/>
                    <a:pt x="104" y="456"/>
                    <a:pt x="233" y="456"/>
                  </a:cubicBezTo>
                  <a:cubicBezTo>
                    <a:pt x="235" y="456"/>
                    <a:pt x="237" y="456"/>
                    <a:pt x="239" y="456"/>
                  </a:cubicBezTo>
                  <a:lnTo>
                    <a:pt x="2179" y="456"/>
                  </a:lnTo>
                  <a:cubicBezTo>
                    <a:pt x="2181" y="456"/>
                    <a:pt x="2183" y="456"/>
                    <a:pt x="2185" y="456"/>
                  </a:cubicBezTo>
                  <a:cubicBezTo>
                    <a:pt x="2311" y="456"/>
                    <a:pt x="2415" y="354"/>
                    <a:pt x="2415" y="227"/>
                  </a:cubicBezTo>
                  <a:cubicBezTo>
                    <a:pt x="2415" y="102"/>
                    <a:pt x="2314" y="1"/>
                    <a:pt x="2190" y="1"/>
                  </a:cubicBezTo>
                  <a:cubicBezTo>
                    <a:pt x="2187" y="1"/>
                    <a:pt x="2183" y="1"/>
                    <a:pt x="2179" y="1"/>
                  </a:cubicBezTo>
                  <a:lnTo>
                    <a:pt x="239" y="1"/>
                  </a:lnTo>
                  <a:cubicBezTo>
                    <a:pt x="235" y="1"/>
                    <a:pt x="231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2"/>
            <p:cNvSpPr/>
            <p:nvPr/>
          </p:nvSpPr>
          <p:spPr>
            <a:xfrm>
              <a:off x="7059165" y="2055424"/>
              <a:ext cx="340257" cy="340257"/>
            </a:xfrm>
            <a:custGeom>
              <a:rect b="b" l="l" r="r" t="t"/>
              <a:pathLst>
                <a:path extrusionOk="0" h="7734" w="7734">
                  <a:moveTo>
                    <a:pt x="6307" y="2667"/>
                  </a:moveTo>
                  <a:lnTo>
                    <a:pt x="6307" y="3399"/>
                  </a:lnTo>
                  <a:lnTo>
                    <a:pt x="5578" y="3399"/>
                  </a:lnTo>
                  <a:cubicBezTo>
                    <a:pt x="5662" y="3038"/>
                    <a:pt x="5946" y="2754"/>
                    <a:pt x="6307" y="2667"/>
                  </a:cubicBezTo>
                  <a:close/>
                  <a:moveTo>
                    <a:pt x="7279" y="459"/>
                  </a:moveTo>
                  <a:lnTo>
                    <a:pt x="7279" y="3399"/>
                  </a:lnTo>
                  <a:lnTo>
                    <a:pt x="6762" y="3399"/>
                  </a:lnTo>
                  <a:lnTo>
                    <a:pt x="6762" y="2415"/>
                  </a:lnTo>
                  <a:cubicBezTo>
                    <a:pt x="6762" y="2289"/>
                    <a:pt x="6659" y="2186"/>
                    <a:pt x="6533" y="2186"/>
                  </a:cubicBezTo>
                  <a:cubicBezTo>
                    <a:pt x="5826" y="2186"/>
                    <a:pt x="5226" y="2699"/>
                    <a:pt x="5113" y="3399"/>
                  </a:cubicBezTo>
                  <a:lnTo>
                    <a:pt x="3609" y="3399"/>
                  </a:lnTo>
                  <a:lnTo>
                    <a:pt x="3609" y="459"/>
                  </a:lnTo>
                  <a:close/>
                  <a:moveTo>
                    <a:pt x="459" y="456"/>
                  </a:moveTo>
                  <a:lnTo>
                    <a:pt x="3157" y="459"/>
                  </a:lnTo>
                  <a:lnTo>
                    <a:pt x="3157" y="3419"/>
                  </a:lnTo>
                  <a:cubicBezTo>
                    <a:pt x="2541" y="3519"/>
                    <a:pt x="2060" y="4000"/>
                    <a:pt x="1960" y="4613"/>
                  </a:cubicBezTo>
                  <a:lnTo>
                    <a:pt x="459" y="4613"/>
                  </a:lnTo>
                  <a:lnTo>
                    <a:pt x="459" y="456"/>
                  </a:lnTo>
                  <a:close/>
                  <a:moveTo>
                    <a:pt x="3157" y="3880"/>
                  </a:moveTo>
                  <a:lnTo>
                    <a:pt x="3157" y="4613"/>
                  </a:lnTo>
                  <a:lnTo>
                    <a:pt x="2425" y="4613"/>
                  </a:lnTo>
                  <a:cubicBezTo>
                    <a:pt x="2512" y="4248"/>
                    <a:pt x="2793" y="3967"/>
                    <a:pt x="3157" y="3880"/>
                  </a:cubicBezTo>
                  <a:close/>
                  <a:moveTo>
                    <a:pt x="3157" y="5820"/>
                  </a:moveTo>
                  <a:lnTo>
                    <a:pt x="3157" y="6553"/>
                  </a:lnTo>
                  <a:lnTo>
                    <a:pt x="2425" y="6553"/>
                  </a:lnTo>
                  <a:cubicBezTo>
                    <a:pt x="2512" y="6188"/>
                    <a:pt x="2793" y="5907"/>
                    <a:pt x="3157" y="5820"/>
                  </a:cubicBezTo>
                  <a:close/>
                  <a:moveTo>
                    <a:pt x="3157" y="5068"/>
                  </a:moveTo>
                  <a:lnTo>
                    <a:pt x="3157" y="5358"/>
                  </a:lnTo>
                  <a:cubicBezTo>
                    <a:pt x="2457" y="5471"/>
                    <a:pt x="1944" y="6075"/>
                    <a:pt x="1944" y="6782"/>
                  </a:cubicBezTo>
                  <a:cubicBezTo>
                    <a:pt x="1944" y="6908"/>
                    <a:pt x="2044" y="7008"/>
                    <a:pt x="2170" y="7008"/>
                  </a:cubicBezTo>
                  <a:lnTo>
                    <a:pt x="3157" y="7008"/>
                  </a:lnTo>
                  <a:lnTo>
                    <a:pt x="3157" y="7282"/>
                  </a:lnTo>
                  <a:lnTo>
                    <a:pt x="459" y="7282"/>
                  </a:lnTo>
                  <a:lnTo>
                    <a:pt x="459" y="5068"/>
                  </a:lnTo>
                  <a:close/>
                  <a:moveTo>
                    <a:pt x="7279" y="3851"/>
                  </a:moveTo>
                  <a:lnTo>
                    <a:pt x="7279" y="7279"/>
                  </a:lnTo>
                  <a:lnTo>
                    <a:pt x="3612" y="7282"/>
                  </a:lnTo>
                  <a:lnTo>
                    <a:pt x="3612" y="3851"/>
                  </a:lnTo>
                  <a:close/>
                  <a:moveTo>
                    <a:pt x="230" y="1"/>
                  </a:moveTo>
                  <a:cubicBezTo>
                    <a:pt x="104" y="1"/>
                    <a:pt x="1" y="104"/>
                    <a:pt x="1" y="230"/>
                  </a:cubicBezTo>
                  <a:lnTo>
                    <a:pt x="1" y="7508"/>
                  </a:lnTo>
                  <a:cubicBezTo>
                    <a:pt x="1" y="7631"/>
                    <a:pt x="104" y="7734"/>
                    <a:pt x="230" y="7734"/>
                  </a:cubicBezTo>
                  <a:lnTo>
                    <a:pt x="7505" y="7734"/>
                  </a:lnTo>
                  <a:cubicBezTo>
                    <a:pt x="7631" y="7734"/>
                    <a:pt x="7734" y="7631"/>
                    <a:pt x="7734" y="7508"/>
                  </a:cubicBezTo>
                  <a:lnTo>
                    <a:pt x="7734" y="230"/>
                  </a:lnTo>
                  <a:cubicBezTo>
                    <a:pt x="7734" y="104"/>
                    <a:pt x="7631" y="1"/>
                    <a:pt x="7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type="title"/>
          </p:nvPr>
        </p:nvSpPr>
        <p:spPr>
          <a:xfrm>
            <a:off x="713225" y="539500"/>
            <a:ext cx="5716200" cy="34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 customer cancel the hotel booking ? </a:t>
            </a:r>
            <a:endParaRPr b="0"/>
          </a:p>
        </p:txBody>
      </p:sp>
      <p:sp>
        <p:nvSpPr>
          <p:cNvPr id="452" name="Google Shape;452;p35"/>
          <p:cNvSpPr txBox="1"/>
          <p:nvPr>
            <p:ph idx="2" type="title"/>
          </p:nvPr>
        </p:nvSpPr>
        <p:spPr>
          <a:xfrm>
            <a:off x="713225" y="856400"/>
            <a:ext cx="14151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Question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53" name="Google Shape;453;p35"/>
          <p:cNvGrpSpPr/>
          <p:nvPr/>
        </p:nvGrpSpPr>
        <p:grpSpPr>
          <a:xfrm>
            <a:off x="5310176" y="2506867"/>
            <a:ext cx="3911296" cy="2949048"/>
            <a:chOff x="5232850" y="2202175"/>
            <a:chExt cx="3042153" cy="2293908"/>
          </a:xfrm>
        </p:grpSpPr>
        <p:sp>
          <p:nvSpPr>
            <p:cNvPr id="454" name="Google Shape;454;p35"/>
            <p:cNvSpPr/>
            <p:nvPr/>
          </p:nvSpPr>
          <p:spPr>
            <a:xfrm>
              <a:off x="6192978" y="2202175"/>
              <a:ext cx="1766523" cy="1727454"/>
            </a:xfrm>
            <a:custGeom>
              <a:rect b="b" l="l" r="r" t="t"/>
              <a:pathLst>
                <a:path extrusionOk="0" h="39352" w="40242">
                  <a:moveTo>
                    <a:pt x="40242" y="0"/>
                  </a:moveTo>
                  <a:lnTo>
                    <a:pt x="0" y="9595"/>
                  </a:lnTo>
                  <a:lnTo>
                    <a:pt x="320" y="39352"/>
                  </a:lnTo>
                  <a:lnTo>
                    <a:pt x="40242" y="39352"/>
                  </a:lnTo>
                  <a:lnTo>
                    <a:pt x="402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372614" y="2879702"/>
              <a:ext cx="1640801" cy="1506474"/>
            </a:xfrm>
            <a:custGeom>
              <a:rect b="b" l="l" r="r" t="t"/>
              <a:pathLst>
                <a:path extrusionOk="0" h="34318" w="37378">
                  <a:moveTo>
                    <a:pt x="37378" y="0"/>
                  </a:moveTo>
                  <a:lnTo>
                    <a:pt x="1" y="8162"/>
                  </a:lnTo>
                  <a:lnTo>
                    <a:pt x="1" y="28937"/>
                  </a:lnTo>
                  <a:lnTo>
                    <a:pt x="37378" y="34318"/>
                  </a:lnTo>
                  <a:lnTo>
                    <a:pt x="37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7013299" y="2879702"/>
              <a:ext cx="506094" cy="1507704"/>
            </a:xfrm>
            <a:custGeom>
              <a:rect b="b" l="l" r="r" t="t"/>
              <a:pathLst>
                <a:path extrusionOk="0" h="34346" w="11529">
                  <a:moveTo>
                    <a:pt x="1" y="0"/>
                  </a:moveTo>
                  <a:lnTo>
                    <a:pt x="1" y="34346"/>
                  </a:lnTo>
                  <a:lnTo>
                    <a:pt x="11528" y="33039"/>
                  </a:lnTo>
                  <a:lnTo>
                    <a:pt x="11528" y="6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954318" y="3471151"/>
              <a:ext cx="354077" cy="584802"/>
            </a:xfrm>
            <a:custGeom>
              <a:rect b="b" l="l" r="r" t="t"/>
              <a:pathLst>
                <a:path extrusionOk="0" h="13322" w="8066">
                  <a:moveTo>
                    <a:pt x="8065" y="0"/>
                  </a:moveTo>
                  <a:lnTo>
                    <a:pt x="0" y="501"/>
                  </a:lnTo>
                  <a:lnTo>
                    <a:pt x="0" y="13321"/>
                  </a:lnTo>
                  <a:lnTo>
                    <a:pt x="8065" y="13321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314057" y="3528522"/>
              <a:ext cx="548763" cy="527428"/>
            </a:xfrm>
            <a:custGeom>
              <a:rect b="b" l="l" r="r" t="t"/>
              <a:pathLst>
                <a:path extrusionOk="0" h="12015" w="12501">
                  <a:moveTo>
                    <a:pt x="0" y="0"/>
                  </a:moveTo>
                  <a:lnTo>
                    <a:pt x="0" y="12014"/>
                  </a:lnTo>
                  <a:lnTo>
                    <a:pt x="12501" y="10068"/>
                  </a:lnTo>
                  <a:lnTo>
                    <a:pt x="12501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954318" y="3471151"/>
              <a:ext cx="354077" cy="104388"/>
            </a:xfrm>
            <a:custGeom>
              <a:rect b="b" l="l" r="r" t="t"/>
              <a:pathLst>
                <a:path extrusionOk="0" h="2378" w="8066">
                  <a:moveTo>
                    <a:pt x="8065" y="0"/>
                  </a:moveTo>
                  <a:lnTo>
                    <a:pt x="0" y="501"/>
                  </a:lnTo>
                  <a:lnTo>
                    <a:pt x="8065" y="2378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5307912" y="3799533"/>
              <a:ext cx="1208059" cy="587831"/>
            </a:xfrm>
            <a:custGeom>
              <a:rect b="b" l="l" r="r" t="t"/>
              <a:pathLst>
                <a:path extrusionOk="0" h="13391" w="27520">
                  <a:moveTo>
                    <a:pt x="27519" y="0"/>
                  </a:moveTo>
                  <a:lnTo>
                    <a:pt x="1" y="2461"/>
                  </a:lnTo>
                  <a:lnTo>
                    <a:pt x="182" y="12125"/>
                  </a:lnTo>
                  <a:lnTo>
                    <a:pt x="27519" y="13391"/>
                  </a:lnTo>
                  <a:lnTo>
                    <a:pt x="27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7162236" y="3559644"/>
              <a:ext cx="797222" cy="936378"/>
            </a:xfrm>
            <a:custGeom>
              <a:rect b="b" l="l" r="r" t="t"/>
              <a:pathLst>
                <a:path extrusionOk="0" h="21331" w="18161">
                  <a:moveTo>
                    <a:pt x="1" y="0"/>
                  </a:moveTo>
                  <a:lnTo>
                    <a:pt x="1" y="18480"/>
                  </a:lnTo>
                  <a:lnTo>
                    <a:pt x="18161" y="21331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6515874" y="3799533"/>
              <a:ext cx="162991" cy="587831"/>
            </a:xfrm>
            <a:custGeom>
              <a:rect b="b" l="l" r="r" t="t"/>
              <a:pathLst>
                <a:path extrusionOk="0" h="13391" w="3713">
                  <a:moveTo>
                    <a:pt x="0" y="0"/>
                  </a:moveTo>
                  <a:lnTo>
                    <a:pt x="0" y="13391"/>
                  </a:lnTo>
                  <a:lnTo>
                    <a:pt x="3713" y="12264"/>
                  </a:lnTo>
                  <a:lnTo>
                    <a:pt x="3713" y="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5861523" y="3552928"/>
              <a:ext cx="47058" cy="285114"/>
            </a:xfrm>
            <a:custGeom>
              <a:rect b="b" l="l" r="r" t="t"/>
              <a:pathLst>
                <a:path extrusionOk="0" h="6495" w="1072">
                  <a:moveTo>
                    <a:pt x="1" y="0"/>
                  </a:moveTo>
                  <a:lnTo>
                    <a:pt x="1" y="6494"/>
                  </a:lnTo>
                  <a:lnTo>
                    <a:pt x="1072" y="6411"/>
                  </a:lnTo>
                  <a:lnTo>
                    <a:pt x="780" y="4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7959380" y="2202175"/>
              <a:ext cx="315623" cy="2293908"/>
            </a:xfrm>
            <a:custGeom>
              <a:rect b="b" l="l" r="r" t="t"/>
              <a:pathLst>
                <a:path extrusionOk="0" h="52256" w="7190">
                  <a:moveTo>
                    <a:pt x="1" y="0"/>
                  </a:moveTo>
                  <a:lnTo>
                    <a:pt x="1" y="52256"/>
                  </a:lnTo>
                  <a:lnTo>
                    <a:pt x="7190" y="49781"/>
                  </a:lnTo>
                  <a:lnTo>
                    <a:pt x="6397" y="1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5232850" y="3799533"/>
              <a:ext cx="1283124" cy="108076"/>
            </a:xfrm>
            <a:custGeom>
              <a:rect b="b" l="l" r="r" t="t"/>
              <a:pathLst>
                <a:path extrusionOk="0" h="2462" w="29230">
                  <a:moveTo>
                    <a:pt x="25948" y="0"/>
                  </a:moveTo>
                  <a:lnTo>
                    <a:pt x="1" y="1947"/>
                  </a:lnTo>
                  <a:lnTo>
                    <a:pt x="1711" y="2461"/>
                  </a:lnTo>
                  <a:lnTo>
                    <a:pt x="292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3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RESULTS</a:t>
            </a:r>
            <a:endParaRPr/>
          </a:p>
        </p:txBody>
      </p:sp>
      <p:sp>
        <p:nvSpPr>
          <p:cNvPr id="672" name="Google Shape;672;p53"/>
          <p:cNvSpPr txBox="1"/>
          <p:nvPr>
            <p:ph idx="4" type="subTitle"/>
          </p:nvPr>
        </p:nvSpPr>
        <p:spPr>
          <a:xfrm>
            <a:off x="819200" y="1417309"/>
            <a:ext cx="18216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REG.</a:t>
            </a:r>
            <a:endParaRPr/>
          </a:p>
        </p:txBody>
      </p:sp>
      <p:sp>
        <p:nvSpPr>
          <p:cNvPr id="673" name="Google Shape;673;p53"/>
          <p:cNvSpPr txBox="1"/>
          <p:nvPr>
            <p:ph idx="5" type="subTitle"/>
          </p:nvPr>
        </p:nvSpPr>
        <p:spPr>
          <a:xfrm>
            <a:off x="3753050" y="1392821"/>
            <a:ext cx="18216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674" name="Google Shape;674;p53"/>
          <p:cNvSpPr txBox="1"/>
          <p:nvPr>
            <p:ph idx="6" type="subTitle"/>
          </p:nvPr>
        </p:nvSpPr>
        <p:spPr>
          <a:xfrm>
            <a:off x="6515525" y="1387571"/>
            <a:ext cx="18216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cATBOOST</a:t>
            </a:r>
            <a:endParaRPr/>
          </a:p>
        </p:txBody>
      </p:sp>
      <p:pic>
        <p:nvPicPr>
          <p:cNvPr id="675" name="Google Shape;6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5" y="2243801"/>
            <a:ext cx="2948811" cy="14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943" y="2243800"/>
            <a:ext cx="2948818" cy="14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0811" y="2243800"/>
            <a:ext cx="2948814" cy="148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4"/>
          <p:cNvSpPr txBox="1"/>
          <p:nvPr>
            <p:ph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DIFF. WITH/Without CROSS VALIDATION</a:t>
            </a:r>
            <a:endParaRPr/>
          </a:p>
        </p:txBody>
      </p:sp>
      <p:sp>
        <p:nvSpPr>
          <p:cNvPr id="683" name="Google Shape;683;p54"/>
          <p:cNvSpPr txBox="1"/>
          <p:nvPr>
            <p:ph idx="2" type="title"/>
          </p:nvPr>
        </p:nvSpPr>
        <p:spPr>
          <a:xfrm>
            <a:off x="897488" y="2825500"/>
            <a:ext cx="2056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+0.28%</a:t>
            </a:r>
            <a:endParaRPr/>
          </a:p>
        </p:txBody>
      </p:sp>
      <p:sp>
        <p:nvSpPr>
          <p:cNvPr id="684" name="Google Shape;684;p54"/>
          <p:cNvSpPr txBox="1"/>
          <p:nvPr>
            <p:ph idx="3" type="title"/>
          </p:nvPr>
        </p:nvSpPr>
        <p:spPr>
          <a:xfrm>
            <a:off x="3549298" y="2825500"/>
            <a:ext cx="20565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-0.51%</a:t>
            </a:r>
            <a:endParaRPr/>
          </a:p>
        </p:txBody>
      </p:sp>
      <p:sp>
        <p:nvSpPr>
          <p:cNvPr id="685" name="Google Shape;685;p54"/>
          <p:cNvSpPr txBox="1"/>
          <p:nvPr>
            <p:ph idx="4" type="title"/>
          </p:nvPr>
        </p:nvSpPr>
        <p:spPr>
          <a:xfrm>
            <a:off x="6200766" y="2825500"/>
            <a:ext cx="20571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-.312</a:t>
            </a:r>
            <a:r>
              <a:rPr lang="en"/>
              <a:t>%</a:t>
            </a:r>
            <a:endParaRPr/>
          </a:p>
        </p:txBody>
      </p:sp>
      <p:sp>
        <p:nvSpPr>
          <p:cNvPr id="686" name="Google Shape;686;p54"/>
          <p:cNvSpPr txBox="1"/>
          <p:nvPr>
            <p:ph idx="1" type="subTitle"/>
          </p:nvPr>
        </p:nvSpPr>
        <p:spPr>
          <a:xfrm>
            <a:off x="720038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687" name="Google Shape;687;p54"/>
          <p:cNvSpPr txBox="1"/>
          <p:nvPr>
            <p:ph idx="5" type="subTitle"/>
          </p:nvPr>
        </p:nvSpPr>
        <p:spPr>
          <a:xfrm>
            <a:off x="6023616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Catboost</a:t>
            </a:r>
            <a:endParaRPr/>
          </a:p>
        </p:txBody>
      </p:sp>
      <p:sp>
        <p:nvSpPr>
          <p:cNvPr id="688" name="Google Shape;688;p54"/>
          <p:cNvSpPr txBox="1"/>
          <p:nvPr>
            <p:ph idx="6" type="subTitle"/>
          </p:nvPr>
        </p:nvSpPr>
        <p:spPr>
          <a:xfrm>
            <a:off x="3371848" y="3612975"/>
            <a:ext cx="2411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689" name="Google Shape;689;p54"/>
          <p:cNvSpPr/>
          <p:nvPr/>
        </p:nvSpPr>
        <p:spPr>
          <a:xfrm>
            <a:off x="1306550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4"/>
          <p:cNvSpPr/>
          <p:nvPr/>
        </p:nvSpPr>
        <p:spPr>
          <a:xfrm>
            <a:off x="3910563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4"/>
          <p:cNvSpPr/>
          <p:nvPr/>
        </p:nvSpPr>
        <p:spPr>
          <a:xfrm>
            <a:off x="6610113" y="1495425"/>
            <a:ext cx="12384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54"/>
          <p:cNvGrpSpPr/>
          <p:nvPr/>
        </p:nvGrpSpPr>
        <p:grpSpPr>
          <a:xfrm>
            <a:off x="1603221" y="1840633"/>
            <a:ext cx="645068" cy="641836"/>
            <a:chOff x="1603221" y="1840633"/>
            <a:chExt cx="645068" cy="641836"/>
          </a:xfrm>
        </p:grpSpPr>
        <p:sp>
          <p:nvSpPr>
            <p:cNvPr id="693" name="Google Shape;693;p54"/>
            <p:cNvSpPr/>
            <p:nvPr/>
          </p:nvSpPr>
          <p:spPr>
            <a:xfrm>
              <a:off x="1603221" y="1840633"/>
              <a:ext cx="645068" cy="641836"/>
            </a:xfrm>
            <a:custGeom>
              <a:rect b="b" l="l" r="r" t="t"/>
              <a:pathLst>
                <a:path extrusionOk="0" h="15493" w="15571">
                  <a:moveTo>
                    <a:pt x="453" y="779"/>
                  </a:moveTo>
                  <a:lnTo>
                    <a:pt x="14715" y="15038"/>
                  </a:lnTo>
                  <a:lnTo>
                    <a:pt x="12339" y="15038"/>
                  </a:lnTo>
                  <a:lnTo>
                    <a:pt x="12339" y="14295"/>
                  </a:lnTo>
                  <a:cubicBezTo>
                    <a:pt x="12339" y="14169"/>
                    <a:pt x="12236" y="14069"/>
                    <a:pt x="12110" y="14069"/>
                  </a:cubicBezTo>
                  <a:cubicBezTo>
                    <a:pt x="11984" y="14069"/>
                    <a:pt x="11884" y="14169"/>
                    <a:pt x="11884" y="14295"/>
                  </a:cubicBezTo>
                  <a:lnTo>
                    <a:pt x="11884" y="15038"/>
                  </a:lnTo>
                  <a:lnTo>
                    <a:pt x="10400" y="15038"/>
                  </a:lnTo>
                  <a:lnTo>
                    <a:pt x="10400" y="14295"/>
                  </a:lnTo>
                  <a:cubicBezTo>
                    <a:pt x="10403" y="14166"/>
                    <a:pt x="10300" y="14060"/>
                    <a:pt x="10171" y="14060"/>
                  </a:cubicBezTo>
                  <a:cubicBezTo>
                    <a:pt x="10041" y="14060"/>
                    <a:pt x="9938" y="14166"/>
                    <a:pt x="9945" y="14295"/>
                  </a:cubicBezTo>
                  <a:lnTo>
                    <a:pt x="9945" y="15038"/>
                  </a:lnTo>
                  <a:lnTo>
                    <a:pt x="8460" y="15038"/>
                  </a:lnTo>
                  <a:lnTo>
                    <a:pt x="8460" y="14295"/>
                  </a:lnTo>
                  <a:cubicBezTo>
                    <a:pt x="8463" y="14166"/>
                    <a:pt x="8360" y="14060"/>
                    <a:pt x="8231" y="14060"/>
                  </a:cubicBezTo>
                  <a:cubicBezTo>
                    <a:pt x="8102" y="14060"/>
                    <a:pt x="7998" y="14166"/>
                    <a:pt x="8005" y="14295"/>
                  </a:cubicBezTo>
                  <a:lnTo>
                    <a:pt x="8005" y="15038"/>
                  </a:lnTo>
                  <a:lnTo>
                    <a:pt x="6517" y="15038"/>
                  </a:lnTo>
                  <a:lnTo>
                    <a:pt x="6517" y="14295"/>
                  </a:lnTo>
                  <a:cubicBezTo>
                    <a:pt x="6517" y="14169"/>
                    <a:pt x="6417" y="14069"/>
                    <a:pt x="6291" y="14069"/>
                  </a:cubicBezTo>
                  <a:cubicBezTo>
                    <a:pt x="6165" y="14069"/>
                    <a:pt x="6062" y="14169"/>
                    <a:pt x="6062" y="14295"/>
                  </a:cubicBezTo>
                  <a:lnTo>
                    <a:pt x="6062" y="15038"/>
                  </a:lnTo>
                  <a:lnTo>
                    <a:pt x="4577" y="15038"/>
                  </a:lnTo>
                  <a:lnTo>
                    <a:pt x="4577" y="14295"/>
                  </a:lnTo>
                  <a:cubicBezTo>
                    <a:pt x="4584" y="14166"/>
                    <a:pt x="4480" y="14060"/>
                    <a:pt x="4351" y="14060"/>
                  </a:cubicBezTo>
                  <a:cubicBezTo>
                    <a:pt x="4222" y="14060"/>
                    <a:pt x="4119" y="14166"/>
                    <a:pt x="4122" y="14295"/>
                  </a:cubicBezTo>
                  <a:lnTo>
                    <a:pt x="4122" y="15038"/>
                  </a:lnTo>
                  <a:lnTo>
                    <a:pt x="2638" y="15038"/>
                  </a:lnTo>
                  <a:lnTo>
                    <a:pt x="2638" y="14295"/>
                  </a:lnTo>
                  <a:cubicBezTo>
                    <a:pt x="2644" y="14166"/>
                    <a:pt x="2541" y="14060"/>
                    <a:pt x="2412" y="14060"/>
                  </a:cubicBezTo>
                  <a:cubicBezTo>
                    <a:pt x="2279" y="14060"/>
                    <a:pt x="2176" y="14166"/>
                    <a:pt x="2183" y="14295"/>
                  </a:cubicBezTo>
                  <a:lnTo>
                    <a:pt x="2183" y="15038"/>
                  </a:lnTo>
                  <a:lnTo>
                    <a:pt x="456" y="15038"/>
                  </a:lnTo>
                  <a:lnTo>
                    <a:pt x="456" y="13311"/>
                  </a:lnTo>
                  <a:lnTo>
                    <a:pt x="1198" y="13311"/>
                  </a:lnTo>
                  <a:cubicBezTo>
                    <a:pt x="1321" y="13311"/>
                    <a:pt x="1424" y="13208"/>
                    <a:pt x="1424" y="13082"/>
                  </a:cubicBezTo>
                  <a:cubicBezTo>
                    <a:pt x="1424" y="12956"/>
                    <a:pt x="1321" y="12856"/>
                    <a:pt x="1198" y="12856"/>
                  </a:cubicBezTo>
                  <a:lnTo>
                    <a:pt x="453" y="12856"/>
                  </a:lnTo>
                  <a:lnTo>
                    <a:pt x="453" y="11371"/>
                  </a:lnTo>
                  <a:lnTo>
                    <a:pt x="1198" y="11371"/>
                  </a:lnTo>
                  <a:cubicBezTo>
                    <a:pt x="1202" y="11371"/>
                    <a:pt x="1206" y="11371"/>
                    <a:pt x="1210" y="11371"/>
                  </a:cubicBezTo>
                  <a:cubicBezTo>
                    <a:pt x="1333" y="11371"/>
                    <a:pt x="1434" y="11270"/>
                    <a:pt x="1434" y="11145"/>
                  </a:cubicBezTo>
                  <a:cubicBezTo>
                    <a:pt x="1434" y="11017"/>
                    <a:pt x="1333" y="10916"/>
                    <a:pt x="1210" y="10916"/>
                  </a:cubicBezTo>
                  <a:cubicBezTo>
                    <a:pt x="1206" y="10916"/>
                    <a:pt x="1202" y="10916"/>
                    <a:pt x="1198" y="10916"/>
                  </a:cubicBezTo>
                  <a:lnTo>
                    <a:pt x="453" y="10916"/>
                  </a:lnTo>
                  <a:lnTo>
                    <a:pt x="453" y="9431"/>
                  </a:lnTo>
                  <a:lnTo>
                    <a:pt x="1198" y="9431"/>
                  </a:lnTo>
                  <a:cubicBezTo>
                    <a:pt x="1321" y="9431"/>
                    <a:pt x="1424" y="9328"/>
                    <a:pt x="1424" y="9202"/>
                  </a:cubicBezTo>
                  <a:cubicBezTo>
                    <a:pt x="1424" y="9076"/>
                    <a:pt x="1321" y="8976"/>
                    <a:pt x="1198" y="8976"/>
                  </a:cubicBezTo>
                  <a:lnTo>
                    <a:pt x="453" y="8976"/>
                  </a:lnTo>
                  <a:lnTo>
                    <a:pt x="453" y="7492"/>
                  </a:lnTo>
                  <a:lnTo>
                    <a:pt x="1198" y="7492"/>
                  </a:lnTo>
                  <a:cubicBezTo>
                    <a:pt x="1200" y="7492"/>
                    <a:pt x="1202" y="7492"/>
                    <a:pt x="1204" y="7492"/>
                  </a:cubicBezTo>
                  <a:cubicBezTo>
                    <a:pt x="1330" y="7492"/>
                    <a:pt x="1434" y="7390"/>
                    <a:pt x="1434" y="7263"/>
                  </a:cubicBezTo>
                  <a:cubicBezTo>
                    <a:pt x="1434" y="7137"/>
                    <a:pt x="1333" y="7036"/>
                    <a:pt x="1210" y="7036"/>
                  </a:cubicBezTo>
                  <a:cubicBezTo>
                    <a:pt x="1206" y="7036"/>
                    <a:pt x="1202" y="7036"/>
                    <a:pt x="1198" y="7037"/>
                  </a:cubicBezTo>
                  <a:lnTo>
                    <a:pt x="453" y="7037"/>
                  </a:lnTo>
                  <a:lnTo>
                    <a:pt x="453" y="5552"/>
                  </a:lnTo>
                  <a:lnTo>
                    <a:pt x="1198" y="5552"/>
                  </a:lnTo>
                  <a:cubicBezTo>
                    <a:pt x="1200" y="5552"/>
                    <a:pt x="1202" y="5552"/>
                    <a:pt x="1204" y="5552"/>
                  </a:cubicBezTo>
                  <a:cubicBezTo>
                    <a:pt x="1330" y="5552"/>
                    <a:pt x="1434" y="5450"/>
                    <a:pt x="1434" y="5323"/>
                  </a:cubicBezTo>
                  <a:cubicBezTo>
                    <a:pt x="1434" y="5198"/>
                    <a:pt x="1333" y="5097"/>
                    <a:pt x="1210" y="5097"/>
                  </a:cubicBezTo>
                  <a:cubicBezTo>
                    <a:pt x="1206" y="5097"/>
                    <a:pt x="1202" y="5097"/>
                    <a:pt x="1198" y="5097"/>
                  </a:cubicBezTo>
                  <a:lnTo>
                    <a:pt x="453" y="5097"/>
                  </a:lnTo>
                  <a:lnTo>
                    <a:pt x="453" y="3609"/>
                  </a:lnTo>
                  <a:lnTo>
                    <a:pt x="1198" y="3609"/>
                  </a:lnTo>
                  <a:cubicBezTo>
                    <a:pt x="1321" y="3609"/>
                    <a:pt x="1424" y="3506"/>
                    <a:pt x="1424" y="3383"/>
                  </a:cubicBezTo>
                  <a:cubicBezTo>
                    <a:pt x="1424" y="3257"/>
                    <a:pt x="1321" y="3154"/>
                    <a:pt x="1198" y="3154"/>
                  </a:cubicBezTo>
                  <a:lnTo>
                    <a:pt x="453" y="3154"/>
                  </a:lnTo>
                  <a:lnTo>
                    <a:pt x="453" y="779"/>
                  </a:lnTo>
                  <a:close/>
                  <a:moveTo>
                    <a:pt x="231" y="1"/>
                  </a:moveTo>
                  <a:cubicBezTo>
                    <a:pt x="113" y="1"/>
                    <a:pt x="1" y="92"/>
                    <a:pt x="1" y="230"/>
                  </a:cubicBezTo>
                  <a:lnTo>
                    <a:pt x="1" y="15267"/>
                  </a:lnTo>
                  <a:cubicBezTo>
                    <a:pt x="1" y="15393"/>
                    <a:pt x="104" y="15493"/>
                    <a:pt x="230" y="15493"/>
                  </a:cubicBezTo>
                  <a:lnTo>
                    <a:pt x="15263" y="15493"/>
                  </a:lnTo>
                  <a:cubicBezTo>
                    <a:pt x="15467" y="15493"/>
                    <a:pt x="15570" y="15247"/>
                    <a:pt x="15425" y="15105"/>
                  </a:cubicBezTo>
                  <a:lnTo>
                    <a:pt x="391" y="69"/>
                  </a:lnTo>
                  <a:cubicBezTo>
                    <a:pt x="344" y="22"/>
                    <a:pt x="287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4"/>
            <p:cNvSpPr/>
            <p:nvPr/>
          </p:nvSpPr>
          <p:spPr>
            <a:xfrm>
              <a:off x="1693614" y="2058828"/>
              <a:ext cx="336060" cy="332994"/>
            </a:xfrm>
            <a:custGeom>
              <a:rect b="b" l="l" r="r" t="t"/>
              <a:pathLst>
                <a:path extrusionOk="0" h="8038" w="8112">
                  <a:moveTo>
                    <a:pt x="229" y="1"/>
                  </a:moveTo>
                  <a:cubicBezTo>
                    <a:pt x="113" y="1"/>
                    <a:pt x="1" y="93"/>
                    <a:pt x="1" y="230"/>
                  </a:cubicBezTo>
                  <a:lnTo>
                    <a:pt x="1" y="7802"/>
                  </a:lnTo>
                  <a:cubicBezTo>
                    <a:pt x="1" y="7928"/>
                    <a:pt x="104" y="8028"/>
                    <a:pt x="226" y="8028"/>
                  </a:cubicBezTo>
                  <a:lnTo>
                    <a:pt x="226" y="8031"/>
                  </a:lnTo>
                  <a:lnTo>
                    <a:pt x="7808" y="8037"/>
                  </a:lnTo>
                  <a:cubicBezTo>
                    <a:pt x="8011" y="8037"/>
                    <a:pt x="8111" y="7792"/>
                    <a:pt x="7969" y="7650"/>
                  </a:cubicBezTo>
                  <a:lnTo>
                    <a:pt x="3480" y="3161"/>
                  </a:lnTo>
                  <a:cubicBezTo>
                    <a:pt x="3429" y="3110"/>
                    <a:pt x="3373" y="3089"/>
                    <a:pt x="3319" y="3089"/>
                  </a:cubicBezTo>
                  <a:cubicBezTo>
                    <a:pt x="3142" y="3089"/>
                    <a:pt x="2991" y="3318"/>
                    <a:pt x="3157" y="3483"/>
                  </a:cubicBezTo>
                  <a:lnTo>
                    <a:pt x="7256" y="7582"/>
                  </a:lnTo>
                  <a:lnTo>
                    <a:pt x="7256" y="7582"/>
                  </a:lnTo>
                  <a:lnTo>
                    <a:pt x="456" y="7576"/>
                  </a:lnTo>
                  <a:lnTo>
                    <a:pt x="456" y="779"/>
                  </a:lnTo>
                  <a:lnTo>
                    <a:pt x="2315" y="2641"/>
                  </a:lnTo>
                  <a:cubicBezTo>
                    <a:pt x="2365" y="2690"/>
                    <a:pt x="2420" y="2711"/>
                    <a:pt x="2474" y="2711"/>
                  </a:cubicBezTo>
                  <a:cubicBezTo>
                    <a:pt x="2651" y="2711"/>
                    <a:pt x="2804" y="2482"/>
                    <a:pt x="2637" y="2318"/>
                  </a:cubicBezTo>
                  <a:lnTo>
                    <a:pt x="388" y="69"/>
                  </a:lnTo>
                  <a:cubicBezTo>
                    <a:pt x="342" y="22"/>
                    <a:pt x="285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4"/>
            <p:cNvSpPr/>
            <p:nvPr/>
          </p:nvSpPr>
          <p:spPr>
            <a:xfrm>
              <a:off x="1801821" y="1861802"/>
              <a:ext cx="434823" cy="429686"/>
            </a:xfrm>
            <a:custGeom>
              <a:rect b="b" l="l" r="r" t="t"/>
              <a:pathLst>
                <a:path extrusionOk="0" h="10372" w="10496">
                  <a:moveTo>
                    <a:pt x="790" y="736"/>
                  </a:moveTo>
                  <a:lnTo>
                    <a:pt x="1287" y="984"/>
                  </a:lnTo>
                  <a:lnTo>
                    <a:pt x="1039" y="1233"/>
                  </a:lnTo>
                  <a:lnTo>
                    <a:pt x="790" y="736"/>
                  </a:lnTo>
                  <a:close/>
                  <a:moveTo>
                    <a:pt x="1717" y="1200"/>
                  </a:moveTo>
                  <a:lnTo>
                    <a:pt x="1959" y="1320"/>
                  </a:lnTo>
                  <a:lnTo>
                    <a:pt x="1374" y="1904"/>
                  </a:lnTo>
                  <a:lnTo>
                    <a:pt x="1255" y="1662"/>
                  </a:lnTo>
                  <a:lnTo>
                    <a:pt x="1717" y="1200"/>
                  </a:lnTo>
                  <a:close/>
                  <a:moveTo>
                    <a:pt x="2343" y="1581"/>
                  </a:moveTo>
                  <a:lnTo>
                    <a:pt x="9224" y="8459"/>
                  </a:lnTo>
                  <a:lnTo>
                    <a:pt x="8514" y="9169"/>
                  </a:lnTo>
                  <a:lnTo>
                    <a:pt x="1636" y="2288"/>
                  </a:lnTo>
                  <a:lnTo>
                    <a:pt x="2343" y="1581"/>
                  </a:lnTo>
                  <a:close/>
                  <a:moveTo>
                    <a:pt x="9543" y="8782"/>
                  </a:moveTo>
                  <a:lnTo>
                    <a:pt x="9898" y="9137"/>
                  </a:lnTo>
                  <a:cubicBezTo>
                    <a:pt x="9947" y="9185"/>
                    <a:pt x="9976" y="9250"/>
                    <a:pt x="9976" y="9317"/>
                  </a:cubicBezTo>
                  <a:lnTo>
                    <a:pt x="9972" y="9317"/>
                  </a:lnTo>
                  <a:cubicBezTo>
                    <a:pt x="9972" y="9385"/>
                    <a:pt x="9947" y="9453"/>
                    <a:pt x="9898" y="9501"/>
                  </a:cubicBezTo>
                  <a:lnTo>
                    <a:pt x="9556" y="9843"/>
                  </a:lnTo>
                  <a:cubicBezTo>
                    <a:pt x="9504" y="9894"/>
                    <a:pt x="9438" y="9919"/>
                    <a:pt x="9373" y="9919"/>
                  </a:cubicBezTo>
                  <a:cubicBezTo>
                    <a:pt x="9307" y="9919"/>
                    <a:pt x="9241" y="9894"/>
                    <a:pt x="9191" y="9843"/>
                  </a:cubicBezTo>
                  <a:lnTo>
                    <a:pt x="8836" y="9488"/>
                  </a:lnTo>
                  <a:lnTo>
                    <a:pt x="9543" y="8782"/>
                  </a:lnTo>
                  <a:close/>
                  <a:moveTo>
                    <a:pt x="284" y="1"/>
                  </a:moveTo>
                  <a:cubicBezTo>
                    <a:pt x="127" y="1"/>
                    <a:pt x="0" y="169"/>
                    <a:pt x="80" y="329"/>
                  </a:cubicBezTo>
                  <a:lnTo>
                    <a:pt x="1110" y="2388"/>
                  </a:lnTo>
                  <a:cubicBezTo>
                    <a:pt x="1119" y="2411"/>
                    <a:pt x="1132" y="2430"/>
                    <a:pt x="1152" y="2446"/>
                  </a:cubicBezTo>
                  <a:lnTo>
                    <a:pt x="8869" y="10166"/>
                  </a:lnTo>
                  <a:cubicBezTo>
                    <a:pt x="9009" y="10303"/>
                    <a:pt x="9191" y="10372"/>
                    <a:pt x="9374" y="10372"/>
                  </a:cubicBezTo>
                  <a:cubicBezTo>
                    <a:pt x="9556" y="10372"/>
                    <a:pt x="9738" y="10303"/>
                    <a:pt x="9879" y="10166"/>
                  </a:cubicBezTo>
                  <a:lnTo>
                    <a:pt x="10221" y="9821"/>
                  </a:lnTo>
                  <a:cubicBezTo>
                    <a:pt x="10495" y="9543"/>
                    <a:pt x="10495" y="9095"/>
                    <a:pt x="10221" y="8814"/>
                  </a:cubicBezTo>
                  <a:lnTo>
                    <a:pt x="2504" y="1097"/>
                  </a:lnTo>
                  <a:cubicBezTo>
                    <a:pt x="2485" y="1081"/>
                    <a:pt x="2465" y="1065"/>
                    <a:pt x="2443" y="1055"/>
                  </a:cubicBezTo>
                  <a:lnTo>
                    <a:pt x="387" y="26"/>
                  </a:lnTo>
                  <a:cubicBezTo>
                    <a:pt x="352" y="9"/>
                    <a:pt x="317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2008333" y="1850700"/>
              <a:ext cx="236841" cy="207842"/>
            </a:xfrm>
            <a:custGeom>
              <a:rect b="b" l="l" r="r" t="t"/>
              <a:pathLst>
                <a:path extrusionOk="0" h="5017" w="5717">
                  <a:moveTo>
                    <a:pt x="2421" y="454"/>
                  </a:moveTo>
                  <a:cubicBezTo>
                    <a:pt x="2488" y="454"/>
                    <a:pt x="2554" y="481"/>
                    <a:pt x="2602" y="529"/>
                  </a:cubicBezTo>
                  <a:lnTo>
                    <a:pt x="3086" y="1013"/>
                  </a:lnTo>
                  <a:lnTo>
                    <a:pt x="1695" y="2408"/>
                  </a:lnTo>
                  <a:lnTo>
                    <a:pt x="698" y="1410"/>
                  </a:lnTo>
                  <a:cubicBezTo>
                    <a:pt x="634" y="1346"/>
                    <a:pt x="605" y="1255"/>
                    <a:pt x="627" y="1168"/>
                  </a:cubicBezTo>
                  <a:cubicBezTo>
                    <a:pt x="646" y="1081"/>
                    <a:pt x="711" y="1010"/>
                    <a:pt x="798" y="981"/>
                  </a:cubicBezTo>
                  <a:lnTo>
                    <a:pt x="2341" y="468"/>
                  </a:lnTo>
                  <a:cubicBezTo>
                    <a:pt x="2367" y="459"/>
                    <a:pt x="2394" y="454"/>
                    <a:pt x="2421" y="454"/>
                  </a:cubicBezTo>
                  <a:close/>
                  <a:moveTo>
                    <a:pt x="3412" y="1336"/>
                  </a:moveTo>
                  <a:lnTo>
                    <a:pt x="5146" y="3072"/>
                  </a:lnTo>
                  <a:lnTo>
                    <a:pt x="3755" y="4467"/>
                  </a:lnTo>
                  <a:lnTo>
                    <a:pt x="2018" y="2730"/>
                  </a:lnTo>
                  <a:lnTo>
                    <a:pt x="3412" y="1336"/>
                  </a:lnTo>
                  <a:close/>
                  <a:moveTo>
                    <a:pt x="2426" y="1"/>
                  </a:moveTo>
                  <a:cubicBezTo>
                    <a:pt x="2349" y="1"/>
                    <a:pt x="2271" y="13"/>
                    <a:pt x="2196" y="39"/>
                  </a:cubicBezTo>
                  <a:lnTo>
                    <a:pt x="653" y="552"/>
                  </a:lnTo>
                  <a:cubicBezTo>
                    <a:pt x="149" y="720"/>
                    <a:pt x="1" y="1355"/>
                    <a:pt x="375" y="1730"/>
                  </a:cubicBezTo>
                  <a:lnTo>
                    <a:pt x="3593" y="4951"/>
                  </a:lnTo>
                  <a:cubicBezTo>
                    <a:pt x="3637" y="4994"/>
                    <a:pt x="3695" y="5016"/>
                    <a:pt x="3753" y="5016"/>
                  </a:cubicBezTo>
                  <a:cubicBezTo>
                    <a:pt x="3812" y="5016"/>
                    <a:pt x="3871" y="4994"/>
                    <a:pt x="3916" y="4951"/>
                  </a:cubicBezTo>
                  <a:lnTo>
                    <a:pt x="5630" y="3234"/>
                  </a:lnTo>
                  <a:cubicBezTo>
                    <a:pt x="5717" y="3147"/>
                    <a:pt x="5717" y="3001"/>
                    <a:pt x="5630" y="2911"/>
                  </a:cubicBezTo>
                  <a:lnTo>
                    <a:pt x="2925" y="210"/>
                  </a:lnTo>
                  <a:cubicBezTo>
                    <a:pt x="2791" y="73"/>
                    <a:pt x="2611" y="1"/>
                    <a:pt x="2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54"/>
          <p:cNvSpPr/>
          <p:nvPr/>
        </p:nvSpPr>
        <p:spPr>
          <a:xfrm>
            <a:off x="4215407" y="1839675"/>
            <a:ext cx="628745" cy="549893"/>
          </a:xfrm>
          <a:custGeom>
            <a:rect b="b" l="l" r="r" t="t"/>
            <a:pathLst>
              <a:path extrusionOk="0" h="13550" w="15493">
                <a:moveTo>
                  <a:pt x="1682" y="472"/>
                </a:moveTo>
                <a:cubicBezTo>
                  <a:pt x="2354" y="472"/>
                  <a:pt x="2899" y="1011"/>
                  <a:pt x="2912" y="1679"/>
                </a:cubicBezTo>
                <a:lnTo>
                  <a:pt x="2912" y="10716"/>
                </a:lnTo>
                <a:cubicBezTo>
                  <a:pt x="2580" y="10361"/>
                  <a:pt x="2131" y="10183"/>
                  <a:pt x="1683" y="10183"/>
                </a:cubicBezTo>
                <a:cubicBezTo>
                  <a:pt x="1235" y="10183"/>
                  <a:pt x="787" y="10361"/>
                  <a:pt x="456" y="10716"/>
                </a:cubicBezTo>
                <a:lnTo>
                  <a:pt x="456" y="1679"/>
                </a:lnTo>
                <a:cubicBezTo>
                  <a:pt x="466" y="1011"/>
                  <a:pt x="1014" y="472"/>
                  <a:pt x="1682" y="472"/>
                </a:cubicBezTo>
                <a:close/>
                <a:moveTo>
                  <a:pt x="1682" y="0"/>
                </a:moveTo>
                <a:cubicBezTo>
                  <a:pt x="1644" y="0"/>
                  <a:pt x="1607" y="2"/>
                  <a:pt x="1569" y="4"/>
                </a:cubicBezTo>
                <a:cubicBezTo>
                  <a:pt x="688" y="65"/>
                  <a:pt x="4" y="795"/>
                  <a:pt x="1" y="1679"/>
                </a:cubicBezTo>
                <a:lnTo>
                  <a:pt x="1" y="11865"/>
                </a:lnTo>
                <a:cubicBezTo>
                  <a:pt x="4" y="12794"/>
                  <a:pt x="756" y="13546"/>
                  <a:pt x="1686" y="13550"/>
                </a:cubicBezTo>
                <a:lnTo>
                  <a:pt x="15264" y="13550"/>
                </a:lnTo>
                <a:cubicBezTo>
                  <a:pt x="15389" y="13550"/>
                  <a:pt x="15493" y="13446"/>
                  <a:pt x="15493" y="13320"/>
                </a:cubicBezTo>
                <a:lnTo>
                  <a:pt x="15493" y="1679"/>
                </a:lnTo>
                <a:cubicBezTo>
                  <a:pt x="15493" y="1553"/>
                  <a:pt x="15389" y="1453"/>
                  <a:pt x="15264" y="1453"/>
                </a:cubicBezTo>
                <a:lnTo>
                  <a:pt x="7747" y="1453"/>
                </a:lnTo>
                <a:cubicBezTo>
                  <a:pt x="7621" y="1453"/>
                  <a:pt x="7518" y="1553"/>
                  <a:pt x="7518" y="1679"/>
                </a:cubicBezTo>
                <a:cubicBezTo>
                  <a:pt x="7518" y="1805"/>
                  <a:pt x="7621" y="1908"/>
                  <a:pt x="7747" y="1908"/>
                </a:cubicBezTo>
                <a:lnTo>
                  <a:pt x="15038" y="1908"/>
                </a:lnTo>
                <a:lnTo>
                  <a:pt x="15038" y="13095"/>
                </a:lnTo>
                <a:lnTo>
                  <a:pt x="1682" y="13095"/>
                </a:lnTo>
                <a:cubicBezTo>
                  <a:pt x="1185" y="13095"/>
                  <a:pt x="740" y="12794"/>
                  <a:pt x="550" y="12336"/>
                </a:cubicBezTo>
                <a:cubicBezTo>
                  <a:pt x="359" y="11878"/>
                  <a:pt x="462" y="11349"/>
                  <a:pt x="814" y="10997"/>
                </a:cubicBezTo>
                <a:cubicBezTo>
                  <a:pt x="1049" y="10762"/>
                  <a:pt x="1363" y="10638"/>
                  <a:pt x="1682" y="10638"/>
                </a:cubicBezTo>
                <a:cubicBezTo>
                  <a:pt x="1841" y="10638"/>
                  <a:pt x="2001" y="10669"/>
                  <a:pt x="2154" y="10732"/>
                </a:cubicBezTo>
                <a:cubicBezTo>
                  <a:pt x="2612" y="10919"/>
                  <a:pt x="2912" y="11368"/>
                  <a:pt x="2912" y="11865"/>
                </a:cubicBezTo>
                <a:cubicBezTo>
                  <a:pt x="2906" y="11994"/>
                  <a:pt x="3009" y="12104"/>
                  <a:pt x="3138" y="12104"/>
                </a:cubicBezTo>
                <a:cubicBezTo>
                  <a:pt x="3267" y="12104"/>
                  <a:pt x="3370" y="11994"/>
                  <a:pt x="3367" y="11865"/>
                </a:cubicBezTo>
                <a:lnTo>
                  <a:pt x="3367" y="1908"/>
                </a:lnTo>
                <a:lnTo>
                  <a:pt x="6656" y="1908"/>
                </a:lnTo>
                <a:cubicBezTo>
                  <a:pt x="6782" y="1905"/>
                  <a:pt x="6882" y="1805"/>
                  <a:pt x="6882" y="1679"/>
                </a:cubicBezTo>
                <a:cubicBezTo>
                  <a:pt x="6882" y="1553"/>
                  <a:pt x="6782" y="1453"/>
                  <a:pt x="6656" y="1453"/>
                </a:cubicBezTo>
                <a:lnTo>
                  <a:pt x="3351" y="1453"/>
                </a:lnTo>
                <a:cubicBezTo>
                  <a:pt x="3234" y="616"/>
                  <a:pt x="2516" y="0"/>
                  <a:pt x="16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4"/>
          <p:cNvSpPr/>
          <p:nvPr/>
        </p:nvSpPr>
        <p:spPr>
          <a:xfrm>
            <a:off x="4372869" y="1987154"/>
            <a:ext cx="313743" cy="313743"/>
          </a:xfrm>
          <a:custGeom>
            <a:rect b="b" l="l" r="r" t="t"/>
            <a:pathLst>
              <a:path extrusionOk="0" h="7731" w="7731">
                <a:moveTo>
                  <a:pt x="6307" y="2664"/>
                </a:moveTo>
                <a:lnTo>
                  <a:pt x="6307" y="3396"/>
                </a:lnTo>
                <a:lnTo>
                  <a:pt x="5574" y="3396"/>
                </a:lnTo>
                <a:cubicBezTo>
                  <a:pt x="5661" y="3035"/>
                  <a:pt x="5945" y="2751"/>
                  <a:pt x="6307" y="2664"/>
                </a:cubicBezTo>
                <a:close/>
                <a:moveTo>
                  <a:pt x="7278" y="456"/>
                </a:moveTo>
                <a:lnTo>
                  <a:pt x="7278" y="3396"/>
                </a:lnTo>
                <a:lnTo>
                  <a:pt x="6762" y="3396"/>
                </a:lnTo>
                <a:lnTo>
                  <a:pt x="6762" y="2412"/>
                </a:lnTo>
                <a:cubicBezTo>
                  <a:pt x="6762" y="2286"/>
                  <a:pt x="6659" y="2186"/>
                  <a:pt x="6533" y="2186"/>
                </a:cubicBezTo>
                <a:cubicBezTo>
                  <a:pt x="5826" y="2186"/>
                  <a:pt x="5226" y="2699"/>
                  <a:pt x="5113" y="3396"/>
                </a:cubicBezTo>
                <a:lnTo>
                  <a:pt x="3612" y="3396"/>
                </a:lnTo>
                <a:lnTo>
                  <a:pt x="3612" y="456"/>
                </a:lnTo>
                <a:close/>
                <a:moveTo>
                  <a:pt x="3153" y="456"/>
                </a:moveTo>
                <a:lnTo>
                  <a:pt x="3153" y="3416"/>
                </a:lnTo>
                <a:cubicBezTo>
                  <a:pt x="2540" y="3512"/>
                  <a:pt x="2059" y="3993"/>
                  <a:pt x="1959" y="4610"/>
                </a:cubicBezTo>
                <a:lnTo>
                  <a:pt x="455" y="4610"/>
                </a:lnTo>
                <a:lnTo>
                  <a:pt x="455" y="456"/>
                </a:lnTo>
                <a:close/>
                <a:moveTo>
                  <a:pt x="3153" y="3877"/>
                </a:moveTo>
                <a:lnTo>
                  <a:pt x="3153" y="4610"/>
                </a:lnTo>
                <a:lnTo>
                  <a:pt x="2421" y="4610"/>
                </a:lnTo>
                <a:cubicBezTo>
                  <a:pt x="2508" y="4245"/>
                  <a:pt x="2792" y="3964"/>
                  <a:pt x="3153" y="3877"/>
                </a:cubicBezTo>
                <a:close/>
                <a:moveTo>
                  <a:pt x="3153" y="5817"/>
                </a:moveTo>
                <a:lnTo>
                  <a:pt x="3153" y="6549"/>
                </a:lnTo>
                <a:lnTo>
                  <a:pt x="2421" y="6549"/>
                </a:lnTo>
                <a:cubicBezTo>
                  <a:pt x="2508" y="6188"/>
                  <a:pt x="2792" y="5904"/>
                  <a:pt x="3153" y="5817"/>
                </a:cubicBezTo>
                <a:close/>
                <a:moveTo>
                  <a:pt x="3153" y="5065"/>
                </a:moveTo>
                <a:lnTo>
                  <a:pt x="3153" y="5355"/>
                </a:lnTo>
                <a:cubicBezTo>
                  <a:pt x="2456" y="5468"/>
                  <a:pt x="1943" y="6069"/>
                  <a:pt x="1940" y="6775"/>
                </a:cubicBezTo>
                <a:cubicBezTo>
                  <a:pt x="1940" y="6901"/>
                  <a:pt x="2043" y="7004"/>
                  <a:pt x="2169" y="7004"/>
                </a:cubicBezTo>
                <a:lnTo>
                  <a:pt x="3153" y="7004"/>
                </a:lnTo>
                <a:lnTo>
                  <a:pt x="3153" y="7276"/>
                </a:lnTo>
                <a:lnTo>
                  <a:pt x="455" y="7276"/>
                </a:lnTo>
                <a:lnTo>
                  <a:pt x="455" y="5065"/>
                </a:lnTo>
                <a:close/>
                <a:moveTo>
                  <a:pt x="7278" y="3851"/>
                </a:moveTo>
                <a:lnTo>
                  <a:pt x="7278" y="7276"/>
                </a:lnTo>
                <a:lnTo>
                  <a:pt x="3609" y="7276"/>
                </a:lnTo>
                <a:lnTo>
                  <a:pt x="3609" y="3851"/>
                </a:lnTo>
                <a:close/>
                <a:moveTo>
                  <a:pt x="229" y="1"/>
                </a:moveTo>
                <a:cubicBezTo>
                  <a:pt x="104" y="1"/>
                  <a:pt x="0" y="101"/>
                  <a:pt x="0" y="227"/>
                </a:cubicBezTo>
                <a:lnTo>
                  <a:pt x="0" y="7505"/>
                </a:lnTo>
                <a:cubicBezTo>
                  <a:pt x="0" y="7631"/>
                  <a:pt x="104" y="7731"/>
                  <a:pt x="229" y="7731"/>
                </a:cubicBezTo>
                <a:lnTo>
                  <a:pt x="7504" y="7731"/>
                </a:lnTo>
                <a:cubicBezTo>
                  <a:pt x="7630" y="7731"/>
                  <a:pt x="7730" y="7631"/>
                  <a:pt x="7730" y="7505"/>
                </a:cubicBezTo>
                <a:lnTo>
                  <a:pt x="7730" y="227"/>
                </a:lnTo>
                <a:cubicBezTo>
                  <a:pt x="7730" y="101"/>
                  <a:pt x="7630" y="1"/>
                  <a:pt x="75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4"/>
          <p:cNvSpPr/>
          <p:nvPr/>
        </p:nvSpPr>
        <p:spPr>
          <a:xfrm>
            <a:off x="4706990" y="2085649"/>
            <a:ext cx="99914" cy="97155"/>
          </a:xfrm>
          <a:custGeom>
            <a:rect b="b" l="l" r="r" t="t"/>
            <a:pathLst>
              <a:path extrusionOk="0" h="2394" w="2462">
                <a:moveTo>
                  <a:pt x="1211" y="737"/>
                </a:moveTo>
                <a:lnTo>
                  <a:pt x="1756" y="1828"/>
                </a:lnTo>
                <a:lnTo>
                  <a:pt x="1266" y="1705"/>
                </a:lnTo>
                <a:cubicBezTo>
                  <a:pt x="1248" y="1700"/>
                  <a:pt x="1229" y="1698"/>
                  <a:pt x="1211" y="1698"/>
                </a:cubicBezTo>
                <a:cubicBezTo>
                  <a:pt x="1192" y="1698"/>
                  <a:pt x="1174" y="1700"/>
                  <a:pt x="1156" y="1705"/>
                </a:cubicBezTo>
                <a:lnTo>
                  <a:pt x="665" y="1828"/>
                </a:lnTo>
                <a:lnTo>
                  <a:pt x="665" y="1828"/>
                </a:lnTo>
                <a:lnTo>
                  <a:pt x="1211" y="737"/>
                </a:lnTo>
                <a:close/>
                <a:moveTo>
                  <a:pt x="1211" y="0"/>
                </a:moveTo>
                <a:cubicBezTo>
                  <a:pt x="1131" y="0"/>
                  <a:pt x="1051" y="41"/>
                  <a:pt x="1007" y="124"/>
                </a:cubicBezTo>
                <a:lnTo>
                  <a:pt x="39" y="2063"/>
                </a:lnTo>
                <a:cubicBezTo>
                  <a:pt x="1" y="2144"/>
                  <a:pt x="10" y="2238"/>
                  <a:pt x="65" y="2305"/>
                </a:cubicBezTo>
                <a:lnTo>
                  <a:pt x="65" y="2309"/>
                </a:lnTo>
                <a:cubicBezTo>
                  <a:pt x="108" y="2364"/>
                  <a:pt x="172" y="2394"/>
                  <a:pt x="239" y="2394"/>
                </a:cubicBezTo>
                <a:cubicBezTo>
                  <a:pt x="258" y="2394"/>
                  <a:pt x="278" y="2391"/>
                  <a:pt x="297" y="2386"/>
                </a:cubicBezTo>
                <a:lnTo>
                  <a:pt x="1211" y="2157"/>
                </a:lnTo>
                <a:lnTo>
                  <a:pt x="2127" y="2386"/>
                </a:lnTo>
                <a:cubicBezTo>
                  <a:pt x="2146" y="2391"/>
                  <a:pt x="2165" y="2393"/>
                  <a:pt x="2182" y="2393"/>
                </a:cubicBezTo>
                <a:cubicBezTo>
                  <a:pt x="2343" y="2393"/>
                  <a:pt x="2461" y="2220"/>
                  <a:pt x="2386" y="2063"/>
                </a:cubicBezTo>
                <a:lnTo>
                  <a:pt x="1414" y="124"/>
                </a:lnTo>
                <a:cubicBezTo>
                  <a:pt x="1371" y="41"/>
                  <a:pt x="1291" y="0"/>
                  <a:pt x="12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4"/>
          <p:cNvSpPr/>
          <p:nvPr/>
        </p:nvSpPr>
        <p:spPr>
          <a:xfrm>
            <a:off x="4727159" y="1987113"/>
            <a:ext cx="57952" cy="77594"/>
          </a:xfrm>
          <a:custGeom>
            <a:rect b="b" l="l" r="r" t="t"/>
            <a:pathLst>
              <a:path extrusionOk="0" h="1912" w="1428">
                <a:moveTo>
                  <a:pt x="233" y="1"/>
                </a:moveTo>
                <a:cubicBezTo>
                  <a:pt x="117" y="1"/>
                  <a:pt x="3" y="88"/>
                  <a:pt x="1" y="228"/>
                </a:cubicBezTo>
                <a:lnTo>
                  <a:pt x="1" y="1683"/>
                </a:lnTo>
                <a:cubicBezTo>
                  <a:pt x="7" y="1806"/>
                  <a:pt x="107" y="1903"/>
                  <a:pt x="230" y="1903"/>
                </a:cubicBezTo>
                <a:cubicBezTo>
                  <a:pt x="352" y="1903"/>
                  <a:pt x="452" y="1806"/>
                  <a:pt x="456" y="1683"/>
                </a:cubicBezTo>
                <a:lnTo>
                  <a:pt x="456" y="980"/>
                </a:lnTo>
                <a:lnTo>
                  <a:pt x="1011" y="1809"/>
                </a:lnTo>
                <a:cubicBezTo>
                  <a:pt x="1057" y="1880"/>
                  <a:pt x="1127" y="1911"/>
                  <a:pt x="1197" y="1911"/>
                </a:cubicBezTo>
                <a:cubicBezTo>
                  <a:pt x="1313" y="1911"/>
                  <a:pt x="1427" y="1824"/>
                  <a:pt x="1427" y="1683"/>
                </a:cubicBezTo>
                <a:lnTo>
                  <a:pt x="1427" y="228"/>
                </a:lnTo>
                <a:cubicBezTo>
                  <a:pt x="1421" y="83"/>
                  <a:pt x="1310" y="10"/>
                  <a:pt x="1200" y="10"/>
                </a:cubicBezTo>
                <a:cubicBezTo>
                  <a:pt x="1089" y="10"/>
                  <a:pt x="978" y="83"/>
                  <a:pt x="972" y="228"/>
                </a:cubicBezTo>
                <a:lnTo>
                  <a:pt x="972" y="935"/>
                </a:lnTo>
                <a:lnTo>
                  <a:pt x="417" y="102"/>
                </a:lnTo>
                <a:cubicBezTo>
                  <a:pt x="371" y="32"/>
                  <a:pt x="302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54"/>
          <p:cNvGrpSpPr/>
          <p:nvPr/>
        </p:nvGrpSpPr>
        <p:grpSpPr>
          <a:xfrm>
            <a:off x="6888513" y="1874125"/>
            <a:ext cx="681615" cy="574839"/>
            <a:chOff x="6888513" y="1874125"/>
            <a:chExt cx="681615" cy="574839"/>
          </a:xfrm>
        </p:grpSpPr>
        <p:sp>
          <p:nvSpPr>
            <p:cNvPr id="702" name="Google Shape;702;p54"/>
            <p:cNvSpPr/>
            <p:nvPr/>
          </p:nvSpPr>
          <p:spPr>
            <a:xfrm>
              <a:off x="6888513" y="1874125"/>
              <a:ext cx="681615" cy="574839"/>
            </a:xfrm>
            <a:custGeom>
              <a:rect b="b" l="l" r="r" t="t"/>
              <a:pathLst>
                <a:path extrusionOk="0" h="13066" w="15493">
                  <a:moveTo>
                    <a:pt x="2670" y="3363"/>
                  </a:moveTo>
                  <a:lnTo>
                    <a:pt x="2670" y="7759"/>
                  </a:lnTo>
                  <a:lnTo>
                    <a:pt x="2153" y="7759"/>
                  </a:lnTo>
                  <a:lnTo>
                    <a:pt x="2153" y="3363"/>
                  </a:lnTo>
                  <a:close/>
                  <a:moveTo>
                    <a:pt x="13340" y="3363"/>
                  </a:moveTo>
                  <a:lnTo>
                    <a:pt x="13340" y="7759"/>
                  </a:lnTo>
                  <a:lnTo>
                    <a:pt x="12830" y="7759"/>
                  </a:lnTo>
                  <a:lnTo>
                    <a:pt x="12830" y="3363"/>
                  </a:lnTo>
                  <a:close/>
                  <a:moveTo>
                    <a:pt x="14537" y="452"/>
                  </a:moveTo>
                  <a:cubicBezTo>
                    <a:pt x="14814" y="452"/>
                    <a:pt x="15037" y="675"/>
                    <a:pt x="15037" y="952"/>
                  </a:cubicBezTo>
                  <a:lnTo>
                    <a:pt x="15037" y="7259"/>
                  </a:lnTo>
                  <a:cubicBezTo>
                    <a:pt x="15037" y="7533"/>
                    <a:pt x="14814" y="7759"/>
                    <a:pt x="14537" y="7759"/>
                  </a:cubicBezTo>
                  <a:lnTo>
                    <a:pt x="13795" y="7759"/>
                  </a:lnTo>
                  <a:lnTo>
                    <a:pt x="13795" y="3134"/>
                  </a:lnTo>
                  <a:cubicBezTo>
                    <a:pt x="13795" y="3008"/>
                    <a:pt x="13691" y="2908"/>
                    <a:pt x="13565" y="2908"/>
                  </a:cubicBezTo>
                  <a:lnTo>
                    <a:pt x="1924" y="2908"/>
                  </a:lnTo>
                  <a:cubicBezTo>
                    <a:pt x="1798" y="2908"/>
                    <a:pt x="1698" y="3008"/>
                    <a:pt x="1698" y="3134"/>
                  </a:cubicBezTo>
                  <a:lnTo>
                    <a:pt x="1698" y="7759"/>
                  </a:lnTo>
                  <a:lnTo>
                    <a:pt x="956" y="7759"/>
                  </a:lnTo>
                  <a:cubicBezTo>
                    <a:pt x="678" y="7759"/>
                    <a:pt x="455" y="7533"/>
                    <a:pt x="455" y="7259"/>
                  </a:cubicBezTo>
                  <a:lnTo>
                    <a:pt x="455" y="952"/>
                  </a:lnTo>
                  <a:cubicBezTo>
                    <a:pt x="455" y="675"/>
                    <a:pt x="678" y="452"/>
                    <a:pt x="956" y="452"/>
                  </a:cubicBezTo>
                  <a:close/>
                  <a:moveTo>
                    <a:pt x="956" y="0"/>
                  </a:moveTo>
                  <a:cubicBezTo>
                    <a:pt x="426" y="0"/>
                    <a:pt x="0" y="426"/>
                    <a:pt x="0" y="956"/>
                  </a:cubicBezTo>
                  <a:lnTo>
                    <a:pt x="0" y="7259"/>
                  </a:lnTo>
                  <a:cubicBezTo>
                    <a:pt x="0" y="7788"/>
                    <a:pt x="426" y="8214"/>
                    <a:pt x="956" y="8214"/>
                  </a:cubicBezTo>
                  <a:lnTo>
                    <a:pt x="2670" y="8214"/>
                  </a:lnTo>
                  <a:lnTo>
                    <a:pt x="2670" y="12839"/>
                  </a:lnTo>
                  <a:cubicBezTo>
                    <a:pt x="2666" y="12962"/>
                    <a:pt x="2770" y="13065"/>
                    <a:pt x="2895" y="13065"/>
                  </a:cubicBezTo>
                  <a:lnTo>
                    <a:pt x="9567" y="13065"/>
                  </a:lnTo>
                  <a:cubicBezTo>
                    <a:pt x="9570" y="13065"/>
                    <a:pt x="9574" y="13065"/>
                    <a:pt x="9578" y="13065"/>
                  </a:cubicBezTo>
                  <a:cubicBezTo>
                    <a:pt x="9702" y="13065"/>
                    <a:pt x="9802" y="12964"/>
                    <a:pt x="9802" y="12839"/>
                  </a:cubicBezTo>
                  <a:cubicBezTo>
                    <a:pt x="9802" y="12711"/>
                    <a:pt x="9702" y="12610"/>
                    <a:pt x="9578" y="12610"/>
                  </a:cubicBezTo>
                  <a:cubicBezTo>
                    <a:pt x="9574" y="12610"/>
                    <a:pt x="9570" y="12610"/>
                    <a:pt x="9567" y="12610"/>
                  </a:cubicBezTo>
                  <a:lnTo>
                    <a:pt x="3121" y="12610"/>
                  </a:lnTo>
                  <a:lnTo>
                    <a:pt x="3121" y="3363"/>
                  </a:lnTo>
                  <a:lnTo>
                    <a:pt x="12374" y="3363"/>
                  </a:lnTo>
                  <a:lnTo>
                    <a:pt x="12374" y="12610"/>
                  </a:lnTo>
                  <a:lnTo>
                    <a:pt x="10651" y="12610"/>
                  </a:lnTo>
                  <a:cubicBezTo>
                    <a:pt x="10361" y="12623"/>
                    <a:pt x="10361" y="13052"/>
                    <a:pt x="10651" y="13065"/>
                  </a:cubicBezTo>
                  <a:lnTo>
                    <a:pt x="12604" y="13065"/>
                  </a:lnTo>
                  <a:cubicBezTo>
                    <a:pt x="12730" y="13065"/>
                    <a:pt x="12830" y="12962"/>
                    <a:pt x="12830" y="12839"/>
                  </a:cubicBezTo>
                  <a:lnTo>
                    <a:pt x="12830" y="8214"/>
                  </a:lnTo>
                  <a:lnTo>
                    <a:pt x="14537" y="8214"/>
                  </a:lnTo>
                  <a:cubicBezTo>
                    <a:pt x="15063" y="8214"/>
                    <a:pt x="15492" y="7788"/>
                    <a:pt x="15492" y="7259"/>
                  </a:cubicBezTo>
                  <a:lnTo>
                    <a:pt x="15492" y="956"/>
                  </a:lnTo>
                  <a:cubicBezTo>
                    <a:pt x="15492" y="426"/>
                    <a:pt x="15063" y="0"/>
                    <a:pt x="1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4"/>
            <p:cNvSpPr/>
            <p:nvPr/>
          </p:nvSpPr>
          <p:spPr>
            <a:xfrm>
              <a:off x="6952524" y="1916711"/>
              <a:ext cx="73340" cy="62825"/>
            </a:xfrm>
            <a:custGeom>
              <a:rect b="b" l="l" r="r" t="t"/>
              <a:pathLst>
                <a:path extrusionOk="0" h="1428" w="1667">
                  <a:moveTo>
                    <a:pt x="954" y="453"/>
                  </a:moveTo>
                  <a:cubicBezTo>
                    <a:pt x="1086" y="453"/>
                    <a:pt x="1215" y="556"/>
                    <a:pt x="1215" y="711"/>
                  </a:cubicBezTo>
                  <a:cubicBezTo>
                    <a:pt x="1215" y="853"/>
                    <a:pt x="1098" y="969"/>
                    <a:pt x="956" y="969"/>
                  </a:cubicBezTo>
                  <a:cubicBezTo>
                    <a:pt x="724" y="969"/>
                    <a:pt x="611" y="691"/>
                    <a:pt x="772" y="530"/>
                  </a:cubicBezTo>
                  <a:cubicBezTo>
                    <a:pt x="825" y="476"/>
                    <a:pt x="890" y="453"/>
                    <a:pt x="954" y="453"/>
                  </a:cubicBezTo>
                  <a:close/>
                  <a:moveTo>
                    <a:pt x="956" y="1"/>
                  </a:moveTo>
                  <a:cubicBezTo>
                    <a:pt x="321" y="1"/>
                    <a:pt x="1" y="769"/>
                    <a:pt x="453" y="1217"/>
                  </a:cubicBezTo>
                  <a:cubicBezTo>
                    <a:pt x="598" y="1363"/>
                    <a:pt x="776" y="1428"/>
                    <a:pt x="951" y="1428"/>
                  </a:cubicBezTo>
                  <a:cubicBezTo>
                    <a:pt x="1317" y="1428"/>
                    <a:pt x="1666" y="1144"/>
                    <a:pt x="1666" y="714"/>
                  </a:cubicBezTo>
                  <a:cubicBezTo>
                    <a:pt x="1666" y="320"/>
                    <a:pt x="1347" y="1"/>
                    <a:pt x="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4"/>
            <p:cNvSpPr/>
            <p:nvPr/>
          </p:nvSpPr>
          <p:spPr>
            <a:xfrm>
              <a:off x="7059341" y="1916711"/>
              <a:ext cx="73296" cy="62825"/>
            </a:xfrm>
            <a:custGeom>
              <a:rect b="b" l="l" r="r" t="t"/>
              <a:pathLst>
                <a:path extrusionOk="0" h="1428" w="1666">
                  <a:moveTo>
                    <a:pt x="952" y="453"/>
                  </a:moveTo>
                  <a:cubicBezTo>
                    <a:pt x="1084" y="453"/>
                    <a:pt x="1210" y="556"/>
                    <a:pt x="1210" y="711"/>
                  </a:cubicBezTo>
                  <a:cubicBezTo>
                    <a:pt x="1210" y="853"/>
                    <a:pt x="1094" y="969"/>
                    <a:pt x="952" y="969"/>
                  </a:cubicBezTo>
                  <a:cubicBezTo>
                    <a:pt x="723" y="969"/>
                    <a:pt x="607" y="691"/>
                    <a:pt x="771" y="530"/>
                  </a:cubicBezTo>
                  <a:cubicBezTo>
                    <a:pt x="824" y="476"/>
                    <a:pt x="888" y="453"/>
                    <a:pt x="952" y="453"/>
                  </a:cubicBezTo>
                  <a:close/>
                  <a:moveTo>
                    <a:pt x="952" y="1"/>
                  </a:moveTo>
                  <a:cubicBezTo>
                    <a:pt x="316" y="1"/>
                    <a:pt x="0" y="769"/>
                    <a:pt x="449" y="1217"/>
                  </a:cubicBezTo>
                  <a:cubicBezTo>
                    <a:pt x="594" y="1363"/>
                    <a:pt x="773" y="1428"/>
                    <a:pt x="948" y="1428"/>
                  </a:cubicBezTo>
                  <a:cubicBezTo>
                    <a:pt x="1314" y="1428"/>
                    <a:pt x="1665" y="1144"/>
                    <a:pt x="1665" y="714"/>
                  </a:cubicBezTo>
                  <a:cubicBezTo>
                    <a:pt x="1665" y="320"/>
                    <a:pt x="1346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4"/>
            <p:cNvSpPr/>
            <p:nvPr/>
          </p:nvSpPr>
          <p:spPr>
            <a:xfrm>
              <a:off x="7165939" y="1916711"/>
              <a:ext cx="73340" cy="62825"/>
            </a:xfrm>
            <a:custGeom>
              <a:rect b="b" l="l" r="r" t="t"/>
              <a:pathLst>
                <a:path extrusionOk="0" h="1428" w="1667">
                  <a:moveTo>
                    <a:pt x="953" y="453"/>
                  </a:moveTo>
                  <a:cubicBezTo>
                    <a:pt x="1086" y="453"/>
                    <a:pt x="1214" y="556"/>
                    <a:pt x="1214" y="711"/>
                  </a:cubicBezTo>
                  <a:cubicBezTo>
                    <a:pt x="1211" y="853"/>
                    <a:pt x="1098" y="969"/>
                    <a:pt x="956" y="969"/>
                  </a:cubicBezTo>
                  <a:cubicBezTo>
                    <a:pt x="724" y="969"/>
                    <a:pt x="611" y="691"/>
                    <a:pt x="772" y="530"/>
                  </a:cubicBezTo>
                  <a:cubicBezTo>
                    <a:pt x="825" y="476"/>
                    <a:pt x="890" y="453"/>
                    <a:pt x="953" y="453"/>
                  </a:cubicBezTo>
                  <a:close/>
                  <a:moveTo>
                    <a:pt x="956" y="1"/>
                  </a:moveTo>
                  <a:cubicBezTo>
                    <a:pt x="320" y="1"/>
                    <a:pt x="1" y="769"/>
                    <a:pt x="453" y="1217"/>
                  </a:cubicBezTo>
                  <a:cubicBezTo>
                    <a:pt x="598" y="1363"/>
                    <a:pt x="776" y="1428"/>
                    <a:pt x="951" y="1428"/>
                  </a:cubicBezTo>
                  <a:cubicBezTo>
                    <a:pt x="1316" y="1428"/>
                    <a:pt x="1666" y="1144"/>
                    <a:pt x="1666" y="714"/>
                  </a:cubicBezTo>
                  <a:cubicBezTo>
                    <a:pt x="1666" y="320"/>
                    <a:pt x="1347" y="1"/>
                    <a:pt x="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4"/>
            <p:cNvSpPr/>
            <p:nvPr/>
          </p:nvSpPr>
          <p:spPr>
            <a:xfrm>
              <a:off x="7421677" y="1948783"/>
              <a:ext cx="74176" cy="20106"/>
            </a:xfrm>
            <a:custGeom>
              <a:rect b="b" l="l" r="r" t="t"/>
              <a:pathLst>
                <a:path extrusionOk="0" h="457" w="1686">
                  <a:moveTo>
                    <a:pt x="225" y="1"/>
                  </a:moveTo>
                  <a:cubicBezTo>
                    <a:pt x="101" y="1"/>
                    <a:pt x="1" y="102"/>
                    <a:pt x="1" y="227"/>
                  </a:cubicBezTo>
                  <a:cubicBezTo>
                    <a:pt x="1" y="354"/>
                    <a:pt x="104" y="456"/>
                    <a:pt x="230" y="456"/>
                  </a:cubicBezTo>
                  <a:cubicBezTo>
                    <a:pt x="232" y="456"/>
                    <a:pt x="234" y="456"/>
                    <a:pt x="236" y="456"/>
                  </a:cubicBezTo>
                  <a:lnTo>
                    <a:pt x="1446" y="456"/>
                  </a:lnTo>
                  <a:cubicBezTo>
                    <a:pt x="1448" y="456"/>
                    <a:pt x="1450" y="456"/>
                    <a:pt x="1452" y="456"/>
                  </a:cubicBezTo>
                  <a:cubicBezTo>
                    <a:pt x="1579" y="456"/>
                    <a:pt x="1685" y="354"/>
                    <a:pt x="1685" y="227"/>
                  </a:cubicBezTo>
                  <a:cubicBezTo>
                    <a:pt x="1685" y="102"/>
                    <a:pt x="1582" y="1"/>
                    <a:pt x="1458" y="1"/>
                  </a:cubicBezTo>
                  <a:cubicBezTo>
                    <a:pt x="1454" y="1"/>
                    <a:pt x="1450" y="1"/>
                    <a:pt x="1446" y="1"/>
                  </a:cubicBezTo>
                  <a:lnTo>
                    <a:pt x="236" y="1"/>
                  </a:lnTo>
                  <a:cubicBezTo>
                    <a:pt x="232" y="1"/>
                    <a:pt x="228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7304256" y="1948783"/>
              <a:ext cx="106248" cy="20106"/>
            </a:xfrm>
            <a:custGeom>
              <a:rect b="b" l="l" r="r" t="t"/>
              <a:pathLst>
                <a:path extrusionOk="0" h="457" w="2415">
                  <a:moveTo>
                    <a:pt x="228" y="1"/>
                  </a:moveTo>
                  <a:cubicBezTo>
                    <a:pt x="101" y="1"/>
                    <a:pt x="0" y="102"/>
                    <a:pt x="0" y="227"/>
                  </a:cubicBezTo>
                  <a:cubicBezTo>
                    <a:pt x="0" y="354"/>
                    <a:pt x="104" y="456"/>
                    <a:pt x="233" y="456"/>
                  </a:cubicBezTo>
                  <a:cubicBezTo>
                    <a:pt x="235" y="456"/>
                    <a:pt x="237" y="456"/>
                    <a:pt x="239" y="456"/>
                  </a:cubicBezTo>
                  <a:lnTo>
                    <a:pt x="2179" y="456"/>
                  </a:lnTo>
                  <a:cubicBezTo>
                    <a:pt x="2181" y="456"/>
                    <a:pt x="2183" y="456"/>
                    <a:pt x="2185" y="456"/>
                  </a:cubicBezTo>
                  <a:cubicBezTo>
                    <a:pt x="2311" y="456"/>
                    <a:pt x="2415" y="354"/>
                    <a:pt x="2415" y="227"/>
                  </a:cubicBezTo>
                  <a:cubicBezTo>
                    <a:pt x="2415" y="102"/>
                    <a:pt x="2314" y="1"/>
                    <a:pt x="2190" y="1"/>
                  </a:cubicBezTo>
                  <a:cubicBezTo>
                    <a:pt x="2187" y="1"/>
                    <a:pt x="2183" y="1"/>
                    <a:pt x="2179" y="1"/>
                  </a:cubicBezTo>
                  <a:lnTo>
                    <a:pt x="239" y="1"/>
                  </a:lnTo>
                  <a:cubicBezTo>
                    <a:pt x="235" y="1"/>
                    <a:pt x="231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7059165" y="2055424"/>
              <a:ext cx="340257" cy="340257"/>
            </a:xfrm>
            <a:custGeom>
              <a:rect b="b" l="l" r="r" t="t"/>
              <a:pathLst>
                <a:path extrusionOk="0" h="7734" w="7734">
                  <a:moveTo>
                    <a:pt x="6307" y="2667"/>
                  </a:moveTo>
                  <a:lnTo>
                    <a:pt x="6307" y="3399"/>
                  </a:lnTo>
                  <a:lnTo>
                    <a:pt x="5578" y="3399"/>
                  </a:lnTo>
                  <a:cubicBezTo>
                    <a:pt x="5662" y="3038"/>
                    <a:pt x="5946" y="2754"/>
                    <a:pt x="6307" y="2667"/>
                  </a:cubicBezTo>
                  <a:close/>
                  <a:moveTo>
                    <a:pt x="7279" y="459"/>
                  </a:moveTo>
                  <a:lnTo>
                    <a:pt x="7279" y="3399"/>
                  </a:lnTo>
                  <a:lnTo>
                    <a:pt x="6762" y="3399"/>
                  </a:lnTo>
                  <a:lnTo>
                    <a:pt x="6762" y="2415"/>
                  </a:lnTo>
                  <a:cubicBezTo>
                    <a:pt x="6762" y="2289"/>
                    <a:pt x="6659" y="2186"/>
                    <a:pt x="6533" y="2186"/>
                  </a:cubicBezTo>
                  <a:cubicBezTo>
                    <a:pt x="5826" y="2186"/>
                    <a:pt x="5226" y="2699"/>
                    <a:pt x="5113" y="3399"/>
                  </a:cubicBezTo>
                  <a:lnTo>
                    <a:pt x="3609" y="3399"/>
                  </a:lnTo>
                  <a:lnTo>
                    <a:pt x="3609" y="459"/>
                  </a:lnTo>
                  <a:close/>
                  <a:moveTo>
                    <a:pt x="459" y="456"/>
                  </a:moveTo>
                  <a:lnTo>
                    <a:pt x="3157" y="459"/>
                  </a:lnTo>
                  <a:lnTo>
                    <a:pt x="3157" y="3419"/>
                  </a:lnTo>
                  <a:cubicBezTo>
                    <a:pt x="2541" y="3519"/>
                    <a:pt x="2060" y="4000"/>
                    <a:pt x="1960" y="4613"/>
                  </a:cubicBezTo>
                  <a:lnTo>
                    <a:pt x="459" y="4613"/>
                  </a:lnTo>
                  <a:lnTo>
                    <a:pt x="459" y="456"/>
                  </a:lnTo>
                  <a:close/>
                  <a:moveTo>
                    <a:pt x="3157" y="3880"/>
                  </a:moveTo>
                  <a:lnTo>
                    <a:pt x="3157" y="4613"/>
                  </a:lnTo>
                  <a:lnTo>
                    <a:pt x="2425" y="4613"/>
                  </a:lnTo>
                  <a:cubicBezTo>
                    <a:pt x="2512" y="4248"/>
                    <a:pt x="2793" y="3967"/>
                    <a:pt x="3157" y="3880"/>
                  </a:cubicBezTo>
                  <a:close/>
                  <a:moveTo>
                    <a:pt x="3157" y="5820"/>
                  </a:moveTo>
                  <a:lnTo>
                    <a:pt x="3157" y="6553"/>
                  </a:lnTo>
                  <a:lnTo>
                    <a:pt x="2425" y="6553"/>
                  </a:lnTo>
                  <a:cubicBezTo>
                    <a:pt x="2512" y="6188"/>
                    <a:pt x="2793" y="5907"/>
                    <a:pt x="3157" y="5820"/>
                  </a:cubicBezTo>
                  <a:close/>
                  <a:moveTo>
                    <a:pt x="3157" y="5068"/>
                  </a:moveTo>
                  <a:lnTo>
                    <a:pt x="3157" y="5358"/>
                  </a:lnTo>
                  <a:cubicBezTo>
                    <a:pt x="2457" y="5471"/>
                    <a:pt x="1944" y="6075"/>
                    <a:pt x="1944" y="6782"/>
                  </a:cubicBezTo>
                  <a:cubicBezTo>
                    <a:pt x="1944" y="6908"/>
                    <a:pt x="2044" y="7008"/>
                    <a:pt x="2170" y="7008"/>
                  </a:cubicBezTo>
                  <a:lnTo>
                    <a:pt x="3157" y="7008"/>
                  </a:lnTo>
                  <a:lnTo>
                    <a:pt x="3157" y="7282"/>
                  </a:lnTo>
                  <a:lnTo>
                    <a:pt x="459" y="7282"/>
                  </a:lnTo>
                  <a:lnTo>
                    <a:pt x="459" y="5068"/>
                  </a:lnTo>
                  <a:close/>
                  <a:moveTo>
                    <a:pt x="7279" y="3851"/>
                  </a:moveTo>
                  <a:lnTo>
                    <a:pt x="7279" y="7279"/>
                  </a:lnTo>
                  <a:lnTo>
                    <a:pt x="3612" y="7282"/>
                  </a:lnTo>
                  <a:lnTo>
                    <a:pt x="3612" y="3851"/>
                  </a:lnTo>
                  <a:close/>
                  <a:moveTo>
                    <a:pt x="230" y="1"/>
                  </a:moveTo>
                  <a:cubicBezTo>
                    <a:pt x="104" y="1"/>
                    <a:pt x="1" y="104"/>
                    <a:pt x="1" y="230"/>
                  </a:cubicBezTo>
                  <a:lnTo>
                    <a:pt x="1" y="7508"/>
                  </a:lnTo>
                  <a:cubicBezTo>
                    <a:pt x="1" y="7631"/>
                    <a:pt x="104" y="7734"/>
                    <a:pt x="230" y="7734"/>
                  </a:cubicBezTo>
                  <a:lnTo>
                    <a:pt x="7505" y="7734"/>
                  </a:lnTo>
                  <a:cubicBezTo>
                    <a:pt x="7631" y="7734"/>
                    <a:pt x="7734" y="7631"/>
                    <a:pt x="7734" y="7508"/>
                  </a:cubicBezTo>
                  <a:lnTo>
                    <a:pt x="7734" y="230"/>
                  </a:lnTo>
                  <a:cubicBezTo>
                    <a:pt x="7734" y="104"/>
                    <a:pt x="7631" y="1"/>
                    <a:pt x="7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5"/>
          <p:cNvSpPr txBox="1"/>
          <p:nvPr>
            <p:ph type="title"/>
          </p:nvPr>
        </p:nvSpPr>
        <p:spPr>
          <a:xfrm>
            <a:off x="1018025" y="1112398"/>
            <a:ext cx="39444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14" name="Google Shape;714;p55"/>
          <p:cNvSpPr txBox="1"/>
          <p:nvPr>
            <p:ph idx="1" type="subTitle"/>
          </p:nvPr>
        </p:nvSpPr>
        <p:spPr>
          <a:xfrm>
            <a:off x="1018025" y="1854632"/>
            <a:ext cx="28299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sungjun.lee@stonybrook.edu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daekyung.kim@stonybrook.edu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55"/>
          <p:cNvGrpSpPr/>
          <p:nvPr/>
        </p:nvGrpSpPr>
        <p:grpSpPr>
          <a:xfrm>
            <a:off x="3735010" y="1112400"/>
            <a:ext cx="6123315" cy="4408092"/>
            <a:chOff x="3735010" y="1112400"/>
            <a:chExt cx="6123315" cy="4408092"/>
          </a:xfrm>
        </p:grpSpPr>
        <p:sp>
          <p:nvSpPr>
            <p:cNvPr id="716" name="Google Shape;716;p55"/>
            <p:cNvSpPr/>
            <p:nvPr/>
          </p:nvSpPr>
          <p:spPr>
            <a:xfrm>
              <a:off x="4279375" y="1112400"/>
              <a:ext cx="3997200" cy="399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5"/>
            <p:cNvSpPr/>
            <p:nvPr/>
          </p:nvSpPr>
          <p:spPr>
            <a:xfrm flipH="1">
              <a:off x="6170781" y="2892633"/>
              <a:ext cx="1642978" cy="2537378"/>
            </a:xfrm>
            <a:custGeom>
              <a:rect b="b" l="l" r="r" t="t"/>
              <a:pathLst>
                <a:path extrusionOk="0" h="54203" w="35097">
                  <a:moveTo>
                    <a:pt x="27546" y="1"/>
                  </a:moveTo>
                  <a:cubicBezTo>
                    <a:pt x="17549" y="474"/>
                    <a:pt x="14128" y="849"/>
                    <a:pt x="14128" y="849"/>
                  </a:cubicBezTo>
                  <a:lnTo>
                    <a:pt x="0" y="48015"/>
                  </a:lnTo>
                  <a:lnTo>
                    <a:pt x="35097" y="54203"/>
                  </a:lnTo>
                  <a:lnTo>
                    <a:pt x="27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5"/>
            <p:cNvSpPr/>
            <p:nvPr/>
          </p:nvSpPr>
          <p:spPr>
            <a:xfrm flipH="1">
              <a:off x="4678831" y="2891369"/>
              <a:ext cx="1846753" cy="1842165"/>
            </a:xfrm>
            <a:custGeom>
              <a:rect b="b" l="l" r="r" t="t"/>
              <a:pathLst>
                <a:path extrusionOk="0" h="39352" w="39450">
                  <a:moveTo>
                    <a:pt x="1" y="0"/>
                  </a:moveTo>
                  <a:lnTo>
                    <a:pt x="1" y="39352"/>
                  </a:lnTo>
                  <a:lnTo>
                    <a:pt x="39130" y="39352"/>
                  </a:lnTo>
                  <a:lnTo>
                    <a:pt x="39449" y="95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5"/>
            <p:cNvSpPr/>
            <p:nvPr/>
          </p:nvSpPr>
          <p:spPr>
            <a:xfrm flipH="1">
              <a:off x="3804007" y="3613867"/>
              <a:ext cx="1749758" cy="1606558"/>
            </a:xfrm>
            <a:custGeom>
              <a:rect b="b" l="l" r="r" t="t"/>
              <a:pathLst>
                <a:path extrusionOk="0" h="34319" w="37378">
                  <a:moveTo>
                    <a:pt x="1" y="1"/>
                  </a:moveTo>
                  <a:lnTo>
                    <a:pt x="1" y="34319"/>
                  </a:lnTo>
                  <a:lnTo>
                    <a:pt x="37378" y="28937"/>
                  </a:lnTo>
                  <a:lnTo>
                    <a:pt x="37378" y="81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5"/>
            <p:cNvSpPr/>
            <p:nvPr/>
          </p:nvSpPr>
          <p:spPr>
            <a:xfrm flipH="1">
              <a:off x="5553713" y="3613867"/>
              <a:ext cx="539654" cy="1607869"/>
            </a:xfrm>
            <a:custGeom>
              <a:rect b="b" l="l" r="r" t="t"/>
              <a:pathLst>
                <a:path extrusionOk="0" h="34347" w="11528">
                  <a:moveTo>
                    <a:pt x="11528" y="1"/>
                  </a:moveTo>
                  <a:lnTo>
                    <a:pt x="1" y="6119"/>
                  </a:lnTo>
                  <a:lnTo>
                    <a:pt x="1" y="33025"/>
                  </a:lnTo>
                  <a:lnTo>
                    <a:pt x="11528" y="34346"/>
                  </a:lnTo>
                  <a:lnTo>
                    <a:pt x="11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5"/>
            <p:cNvSpPr/>
            <p:nvPr/>
          </p:nvSpPr>
          <p:spPr>
            <a:xfrm flipH="1">
              <a:off x="4424326" y="4243957"/>
              <a:ext cx="377590" cy="624292"/>
            </a:xfrm>
            <a:custGeom>
              <a:rect b="b" l="l" r="r" t="t"/>
              <a:pathLst>
                <a:path extrusionOk="0" h="13336" w="8066">
                  <a:moveTo>
                    <a:pt x="0" y="1"/>
                  </a:moveTo>
                  <a:lnTo>
                    <a:pt x="0" y="13336"/>
                  </a:lnTo>
                  <a:lnTo>
                    <a:pt x="8065" y="13336"/>
                  </a:lnTo>
                  <a:lnTo>
                    <a:pt x="8065" y="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5"/>
            <p:cNvSpPr/>
            <p:nvPr/>
          </p:nvSpPr>
          <p:spPr>
            <a:xfrm flipH="1">
              <a:off x="3741522" y="4305796"/>
              <a:ext cx="585203" cy="562452"/>
            </a:xfrm>
            <a:custGeom>
              <a:rect b="b" l="l" r="r" t="t"/>
              <a:pathLst>
                <a:path extrusionOk="0" h="12015" w="12501">
                  <a:moveTo>
                    <a:pt x="12501" y="1"/>
                  </a:moveTo>
                  <a:lnTo>
                    <a:pt x="0" y="557"/>
                  </a:lnTo>
                  <a:lnTo>
                    <a:pt x="0" y="10068"/>
                  </a:lnTo>
                  <a:lnTo>
                    <a:pt x="12501" y="12015"/>
                  </a:lnTo>
                  <a:lnTo>
                    <a:pt x="1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5"/>
            <p:cNvSpPr/>
            <p:nvPr/>
          </p:nvSpPr>
          <p:spPr>
            <a:xfrm flipH="1">
              <a:off x="4424326" y="4243957"/>
              <a:ext cx="377590" cy="111367"/>
            </a:xfrm>
            <a:custGeom>
              <a:rect b="b" l="l" r="r" t="t"/>
              <a:pathLst>
                <a:path extrusionOk="0" h="2379" w="8066">
                  <a:moveTo>
                    <a:pt x="0" y="1"/>
                  </a:moveTo>
                  <a:lnTo>
                    <a:pt x="0" y="2379"/>
                  </a:lnTo>
                  <a:lnTo>
                    <a:pt x="8065" y="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5"/>
            <p:cNvSpPr/>
            <p:nvPr/>
          </p:nvSpPr>
          <p:spPr>
            <a:xfrm flipH="1">
              <a:off x="3735010" y="4594813"/>
              <a:ext cx="1288233" cy="626913"/>
            </a:xfrm>
            <a:custGeom>
              <a:rect b="b" l="l" r="r" t="t"/>
              <a:pathLst>
                <a:path extrusionOk="0" h="13392" w="27519">
                  <a:moveTo>
                    <a:pt x="1" y="1"/>
                  </a:moveTo>
                  <a:lnTo>
                    <a:pt x="1" y="13391"/>
                  </a:lnTo>
                  <a:lnTo>
                    <a:pt x="27338" y="12126"/>
                  </a:lnTo>
                  <a:lnTo>
                    <a:pt x="27519" y="24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5"/>
            <p:cNvSpPr/>
            <p:nvPr/>
          </p:nvSpPr>
          <p:spPr>
            <a:xfrm flipH="1">
              <a:off x="5712497" y="4339032"/>
              <a:ext cx="850162" cy="997902"/>
            </a:xfrm>
            <a:custGeom>
              <a:rect b="b" l="l" r="r" t="t"/>
              <a:pathLst>
                <a:path extrusionOk="0" h="21317" w="18161">
                  <a:moveTo>
                    <a:pt x="0" y="0"/>
                  </a:moveTo>
                  <a:lnTo>
                    <a:pt x="0" y="21317"/>
                  </a:lnTo>
                  <a:lnTo>
                    <a:pt x="18160" y="18480"/>
                  </a:lnTo>
                  <a:lnTo>
                    <a:pt x="181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5"/>
            <p:cNvSpPr/>
            <p:nvPr/>
          </p:nvSpPr>
          <p:spPr>
            <a:xfrm flipH="1">
              <a:off x="4821384" y="3264976"/>
              <a:ext cx="619751" cy="399077"/>
            </a:xfrm>
            <a:custGeom>
              <a:rect b="b" l="l" r="r" t="t"/>
              <a:pathLst>
                <a:path extrusionOk="0" h="8525" w="13239">
                  <a:moveTo>
                    <a:pt x="1" y="1"/>
                  </a:moveTo>
                  <a:lnTo>
                    <a:pt x="1" y="5312"/>
                  </a:lnTo>
                  <a:lnTo>
                    <a:pt x="13238" y="8524"/>
                  </a:lnTo>
                  <a:lnTo>
                    <a:pt x="13238" y="3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5"/>
            <p:cNvSpPr/>
            <p:nvPr/>
          </p:nvSpPr>
          <p:spPr>
            <a:xfrm flipH="1">
              <a:off x="4821384" y="3264976"/>
              <a:ext cx="619751" cy="216180"/>
            </a:xfrm>
            <a:custGeom>
              <a:rect b="b" l="l" r="r" t="t"/>
              <a:pathLst>
                <a:path extrusionOk="0" h="4618" w="13239">
                  <a:moveTo>
                    <a:pt x="1" y="1"/>
                  </a:moveTo>
                  <a:lnTo>
                    <a:pt x="1" y="2128"/>
                  </a:lnTo>
                  <a:lnTo>
                    <a:pt x="10680" y="4617"/>
                  </a:lnTo>
                  <a:lnTo>
                    <a:pt x="13238" y="3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5"/>
            <p:cNvSpPr/>
            <p:nvPr/>
          </p:nvSpPr>
          <p:spPr>
            <a:xfrm flipH="1">
              <a:off x="4821388" y="3415992"/>
              <a:ext cx="122415" cy="248059"/>
            </a:xfrm>
            <a:custGeom>
              <a:rect b="b" l="l" r="r" t="t"/>
              <a:pathLst>
                <a:path extrusionOk="0" h="5299" w="2615">
                  <a:moveTo>
                    <a:pt x="2614" y="1"/>
                  </a:moveTo>
                  <a:lnTo>
                    <a:pt x="56" y="1391"/>
                  </a:lnTo>
                  <a:lnTo>
                    <a:pt x="0" y="4659"/>
                  </a:lnTo>
                  <a:lnTo>
                    <a:pt x="2614" y="5298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5"/>
            <p:cNvSpPr/>
            <p:nvPr/>
          </p:nvSpPr>
          <p:spPr>
            <a:xfrm flipH="1">
              <a:off x="5023195" y="4594813"/>
              <a:ext cx="173862" cy="626913"/>
            </a:xfrm>
            <a:custGeom>
              <a:rect b="b" l="l" r="r" t="t"/>
              <a:pathLst>
                <a:path extrusionOk="0" h="13392" w="3714">
                  <a:moveTo>
                    <a:pt x="3714" y="1"/>
                  </a:moveTo>
                  <a:lnTo>
                    <a:pt x="1" y="1071"/>
                  </a:lnTo>
                  <a:lnTo>
                    <a:pt x="1" y="12265"/>
                  </a:lnTo>
                  <a:lnTo>
                    <a:pt x="3714" y="13391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5"/>
            <p:cNvSpPr/>
            <p:nvPr/>
          </p:nvSpPr>
          <p:spPr>
            <a:xfrm flipH="1">
              <a:off x="4326070" y="4331870"/>
              <a:ext cx="49481" cy="304000"/>
            </a:xfrm>
            <a:custGeom>
              <a:rect b="b" l="l" r="r" t="t"/>
              <a:pathLst>
                <a:path extrusionOk="0" h="6494" w="1057">
                  <a:moveTo>
                    <a:pt x="1057" y="0"/>
                  </a:moveTo>
                  <a:lnTo>
                    <a:pt x="292" y="431"/>
                  </a:lnTo>
                  <a:lnTo>
                    <a:pt x="0" y="6410"/>
                  </a:lnTo>
                  <a:lnTo>
                    <a:pt x="1057" y="6494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5"/>
            <p:cNvSpPr/>
            <p:nvPr/>
          </p:nvSpPr>
          <p:spPr>
            <a:xfrm flipH="1">
              <a:off x="7439023" y="2534006"/>
              <a:ext cx="309899" cy="1136561"/>
            </a:xfrm>
            <a:custGeom>
              <a:rect b="b" l="l" r="r" t="t"/>
              <a:pathLst>
                <a:path extrusionOk="0" h="24279" w="6620">
                  <a:moveTo>
                    <a:pt x="5340" y="0"/>
                  </a:moveTo>
                  <a:lnTo>
                    <a:pt x="1" y="1043"/>
                  </a:lnTo>
                  <a:lnTo>
                    <a:pt x="1503" y="24278"/>
                  </a:lnTo>
                  <a:lnTo>
                    <a:pt x="6620" y="24278"/>
                  </a:lnTo>
                  <a:lnTo>
                    <a:pt x="53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5"/>
            <p:cNvSpPr/>
            <p:nvPr/>
          </p:nvSpPr>
          <p:spPr>
            <a:xfrm flipH="1">
              <a:off x="6800880" y="2534006"/>
              <a:ext cx="696523" cy="1136561"/>
            </a:xfrm>
            <a:custGeom>
              <a:rect b="b" l="l" r="r" t="t"/>
              <a:pathLst>
                <a:path extrusionOk="0" h="24279" w="14879">
                  <a:moveTo>
                    <a:pt x="0" y="0"/>
                  </a:moveTo>
                  <a:lnTo>
                    <a:pt x="1280" y="24278"/>
                  </a:lnTo>
                  <a:lnTo>
                    <a:pt x="14879" y="24278"/>
                  </a:lnTo>
                  <a:lnTo>
                    <a:pt x="13016" y="8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5"/>
            <p:cNvSpPr/>
            <p:nvPr/>
          </p:nvSpPr>
          <p:spPr>
            <a:xfrm flipH="1">
              <a:off x="8471137" y="2022350"/>
              <a:ext cx="544242" cy="1251158"/>
            </a:xfrm>
            <a:custGeom>
              <a:rect b="b" l="l" r="r" t="t"/>
              <a:pathLst>
                <a:path extrusionOk="0" h="26727" w="11626">
                  <a:moveTo>
                    <a:pt x="1" y="1"/>
                  </a:moveTo>
                  <a:lnTo>
                    <a:pt x="1" y="26726"/>
                  </a:lnTo>
                  <a:lnTo>
                    <a:pt x="11625" y="26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5"/>
            <p:cNvSpPr/>
            <p:nvPr/>
          </p:nvSpPr>
          <p:spPr>
            <a:xfrm flipH="1">
              <a:off x="9015329" y="2022350"/>
              <a:ext cx="451132" cy="1251158"/>
            </a:xfrm>
            <a:custGeom>
              <a:rect b="b" l="l" r="r" t="t"/>
              <a:pathLst>
                <a:path extrusionOk="0" h="26727" w="9637">
                  <a:moveTo>
                    <a:pt x="1280" y="1"/>
                  </a:moveTo>
                  <a:lnTo>
                    <a:pt x="0" y="26726"/>
                  </a:lnTo>
                  <a:lnTo>
                    <a:pt x="9637" y="26726"/>
                  </a:lnTo>
                  <a:lnTo>
                    <a:pt x="96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5"/>
            <p:cNvSpPr/>
            <p:nvPr/>
          </p:nvSpPr>
          <p:spPr>
            <a:xfrm flipH="1">
              <a:off x="7907424" y="2740962"/>
              <a:ext cx="748626" cy="681590"/>
            </a:xfrm>
            <a:custGeom>
              <a:rect b="b" l="l" r="r" t="t"/>
              <a:pathLst>
                <a:path extrusionOk="0" h="14560" w="15992">
                  <a:moveTo>
                    <a:pt x="0" y="1"/>
                  </a:moveTo>
                  <a:lnTo>
                    <a:pt x="0" y="14560"/>
                  </a:lnTo>
                  <a:lnTo>
                    <a:pt x="15991" y="14560"/>
                  </a:lnTo>
                  <a:lnTo>
                    <a:pt x="15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5"/>
            <p:cNvSpPr/>
            <p:nvPr/>
          </p:nvSpPr>
          <p:spPr>
            <a:xfrm flipH="1">
              <a:off x="7490191" y="2740962"/>
              <a:ext cx="417287" cy="681590"/>
            </a:xfrm>
            <a:custGeom>
              <a:rect b="b" l="l" r="r" t="t"/>
              <a:pathLst>
                <a:path extrusionOk="0" h="14560" w="8914">
                  <a:moveTo>
                    <a:pt x="0" y="1"/>
                  </a:moveTo>
                  <a:lnTo>
                    <a:pt x="0" y="14560"/>
                  </a:lnTo>
                  <a:lnTo>
                    <a:pt x="8913" y="8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 flipH="1">
              <a:off x="8394971" y="3273449"/>
              <a:ext cx="913967" cy="1017470"/>
            </a:xfrm>
            <a:custGeom>
              <a:rect b="b" l="l" r="r" t="t"/>
              <a:pathLst>
                <a:path extrusionOk="0" h="21735" w="19524">
                  <a:moveTo>
                    <a:pt x="0" y="0"/>
                  </a:moveTo>
                  <a:lnTo>
                    <a:pt x="0" y="19412"/>
                  </a:lnTo>
                  <a:lnTo>
                    <a:pt x="17896" y="21734"/>
                  </a:lnTo>
                  <a:lnTo>
                    <a:pt x="19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 flipH="1">
              <a:off x="8394974" y="3273449"/>
              <a:ext cx="522100" cy="1017470"/>
            </a:xfrm>
            <a:custGeom>
              <a:rect b="b" l="l" r="r" t="t"/>
              <a:pathLst>
                <a:path extrusionOk="0" h="21735" w="11153">
                  <a:moveTo>
                    <a:pt x="0" y="0"/>
                  </a:moveTo>
                  <a:lnTo>
                    <a:pt x="0" y="20496"/>
                  </a:lnTo>
                  <a:lnTo>
                    <a:pt x="9525" y="21734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 flipH="1">
              <a:off x="6517705" y="2963600"/>
              <a:ext cx="1757575" cy="1724385"/>
            </a:xfrm>
            <a:custGeom>
              <a:rect b="b" l="l" r="r" t="t"/>
              <a:pathLst>
                <a:path extrusionOk="0" h="36836" w="37545">
                  <a:moveTo>
                    <a:pt x="1" y="1"/>
                  </a:moveTo>
                  <a:lnTo>
                    <a:pt x="2434" y="33359"/>
                  </a:lnTo>
                  <a:lnTo>
                    <a:pt x="37545" y="36835"/>
                  </a:lnTo>
                  <a:lnTo>
                    <a:pt x="29980" y="6272"/>
                  </a:lnTo>
                  <a:cubicBezTo>
                    <a:pt x="29577" y="586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 flipH="1">
              <a:off x="8160635" y="2963600"/>
              <a:ext cx="310554" cy="1561618"/>
            </a:xfrm>
            <a:custGeom>
              <a:rect b="b" l="l" r="r" t="t"/>
              <a:pathLst>
                <a:path extrusionOk="0" h="33359" w="6634">
                  <a:moveTo>
                    <a:pt x="4186" y="1"/>
                  </a:moveTo>
                  <a:lnTo>
                    <a:pt x="0" y="2962"/>
                  </a:lnTo>
                  <a:lnTo>
                    <a:pt x="0" y="30328"/>
                  </a:lnTo>
                  <a:lnTo>
                    <a:pt x="6633" y="33359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 flipH="1">
              <a:off x="6354990" y="3888560"/>
              <a:ext cx="1272598" cy="799417"/>
            </a:xfrm>
            <a:custGeom>
              <a:rect b="b" l="l" r="r" t="t"/>
              <a:pathLst>
                <a:path extrusionOk="0" h="17077" w="27185">
                  <a:moveTo>
                    <a:pt x="0" y="1"/>
                  </a:moveTo>
                  <a:lnTo>
                    <a:pt x="27185" y="17076"/>
                  </a:lnTo>
                  <a:lnTo>
                    <a:pt x="27185" y="17076"/>
                  </a:lnTo>
                  <a:lnTo>
                    <a:pt x="23709" y="2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 flipH="1">
              <a:off x="6354986" y="3888560"/>
              <a:ext cx="1709358" cy="1408682"/>
            </a:xfrm>
            <a:custGeom>
              <a:rect b="b" l="l" r="r" t="t"/>
              <a:pathLst>
                <a:path extrusionOk="0" h="30092" w="36515">
                  <a:moveTo>
                    <a:pt x="9330" y="1"/>
                  </a:moveTo>
                  <a:lnTo>
                    <a:pt x="0" y="1391"/>
                  </a:lnTo>
                  <a:lnTo>
                    <a:pt x="0" y="14073"/>
                  </a:lnTo>
                  <a:lnTo>
                    <a:pt x="27574" y="30091"/>
                  </a:lnTo>
                  <a:lnTo>
                    <a:pt x="36515" y="1707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 flipH="1">
              <a:off x="6808032" y="4902041"/>
              <a:ext cx="1907890" cy="335926"/>
            </a:xfrm>
            <a:custGeom>
              <a:rect b="b" l="l" r="r" t="t"/>
              <a:pathLst>
                <a:path extrusionOk="0" h="7176" w="40756">
                  <a:moveTo>
                    <a:pt x="0" y="1"/>
                  </a:moveTo>
                  <a:lnTo>
                    <a:pt x="0" y="3950"/>
                  </a:lnTo>
                  <a:lnTo>
                    <a:pt x="40756" y="7176"/>
                  </a:lnTo>
                  <a:lnTo>
                    <a:pt x="39518" y="37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744" name="Google Shape;744;p55"/>
            <p:cNvSpPr/>
            <p:nvPr/>
          </p:nvSpPr>
          <p:spPr>
            <a:xfrm flipH="1">
              <a:off x="6958394" y="5100577"/>
              <a:ext cx="1757529" cy="210329"/>
            </a:xfrm>
            <a:custGeom>
              <a:rect b="b" l="l" r="r" t="t"/>
              <a:pathLst>
                <a:path extrusionOk="0" h="4493" w="37544">
                  <a:moveTo>
                    <a:pt x="0" y="1"/>
                  </a:moveTo>
                  <a:lnTo>
                    <a:pt x="932" y="3227"/>
                  </a:lnTo>
                  <a:lnTo>
                    <a:pt x="37544" y="4492"/>
                  </a:lnTo>
                  <a:lnTo>
                    <a:pt x="36918" y="2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5"/>
            <p:cNvSpPr/>
            <p:nvPr/>
          </p:nvSpPr>
          <p:spPr>
            <a:xfrm flipH="1">
              <a:off x="7209634" y="4723693"/>
              <a:ext cx="1760150" cy="335318"/>
            </a:xfrm>
            <a:custGeom>
              <a:rect b="b" l="l" r="r" t="t"/>
              <a:pathLst>
                <a:path extrusionOk="0" h="7163" w="37600">
                  <a:moveTo>
                    <a:pt x="0" y="1"/>
                  </a:moveTo>
                  <a:lnTo>
                    <a:pt x="5423" y="4103"/>
                  </a:lnTo>
                  <a:lnTo>
                    <a:pt x="37599" y="7162"/>
                  </a:lnTo>
                  <a:lnTo>
                    <a:pt x="37599" y="3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5"/>
            <p:cNvSpPr/>
            <p:nvPr/>
          </p:nvSpPr>
          <p:spPr>
            <a:xfrm flipH="1">
              <a:off x="7477823" y="4540792"/>
              <a:ext cx="1529084" cy="327453"/>
            </a:xfrm>
            <a:custGeom>
              <a:rect b="b" l="l" r="r" t="t"/>
              <a:pathLst>
                <a:path extrusionOk="0" h="6995" w="32664">
                  <a:moveTo>
                    <a:pt x="0" y="1"/>
                  </a:moveTo>
                  <a:lnTo>
                    <a:pt x="793" y="3616"/>
                  </a:lnTo>
                  <a:lnTo>
                    <a:pt x="32664" y="6995"/>
                  </a:lnTo>
                  <a:lnTo>
                    <a:pt x="32664" y="38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747" name="Google Shape;747;p55"/>
            <p:cNvSpPr/>
            <p:nvPr/>
          </p:nvSpPr>
          <p:spPr>
            <a:xfrm flipH="1">
              <a:off x="7725834" y="4408648"/>
              <a:ext cx="1435973" cy="298196"/>
            </a:xfrm>
            <a:custGeom>
              <a:rect b="b" l="l" r="r" t="t"/>
              <a:pathLst>
                <a:path extrusionOk="0" h="6370" w="30675">
                  <a:moveTo>
                    <a:pt x="0" y="1"/>
                  </a:moveTo>
                  <a:lnTo>
                    <a:pt x="459" y="2782"/>
                  </a:lnTo>
                  <a:lnTo>
                    <a:pt x="30675" y="6369"/>
                  </a:lnTo>
                  <a:lnTo>
                    <a:pt x="30675" y="38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5"/>
            <p:cNvSpPr/>
            <p:nvPr/>
          </p:nvSpPr>
          <p:spPr>
            <a:xfrm flipH="1">
              <a:off x="7947163" y="4263524"/>
              <a:ext cx="1338323" cy="285135"/>
            </a:xfrm>
            <a:custGeom>
              <a:rect b="b" l="l" r="r" t="t"/>
              <a:pathLst>
                <a:path extrusionOk="0" h="6091" w="28589">
                  <a:moveTo>
                    <a:pt x="0" y="0"/>
                  </a:moveTo>
                  <a:lnTo>
                    <a:pt x="0" y="2475"/>
                  </a:lnTo>
                  <a:lnTo>
                    <a:pt x="28589" y="6090"/>
                  </a:lnTo>
                  <a:lnTo>
                    <a:pt x="28589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749" name="Google Shape;749;p55"/>
            <p:cNvSpPr/>
            <p:nvPr/>
          </p:nvSpPr>
          <p:spPr>
            <a:xfrm flipH="1">
              <a:off x="8160627" y="4195793"/>
              <a:ext cx="1148311" cy="231160"/>
            </a:xfrm>
            <a:custGeom>
              <a:rect b="b" l="l" r="r" t="t"/>
              <a:pathLst>
                <a:path extrusionOk="0" h="4938" w="24530">
                  <a:moveTo>
                    <a:pt x="0" y="1"/>
                  </a:moveTo>
                  <a:lnTo>
                    <a:pt x="501" y="1739"/>
                  </a:lnTo>
                  <a:lnTo>
                    <a:pt x="24529" y="4937"/>
                  </a:lnTo>
                  <a:lnTo>
                    <a:pt x="24529" y="27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5"/>
            <p:cNvSpPr/>
            <p:nvPr/>
          </p:nvSpPr>
          <p:spPr>
            <a:xfrm flipH="1">
              <a:off x="8064283" y="3744051"/>
              <a:ext cx="1794042" cy="1776441"/>
            </a:xfrm>
            <a:custGeom>
              <a:rect b="b" l="l" r="r" t="t"/>
              <a:pathLst>
                <a:path extrusionOk="0" h="37948" w="38324">
                  <a:moveTo>
                    <a:pt x="1" y="1"/>
                  </a:moveTo>
                  <a:lnTo>
                    <a:pt x="1" y="37948"/>
                  </a:lnTo>
                  <a:lnTo>
                    <a:pt x="38323" y="35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5"/>
            <p:cNvSpPr/>
            <p:nvPr/>
          </p:nvSpPr>
          <p:spPr>
            <a:xfrm flipH="1">
              <a:off x="7251967" y="2813240"/>
              <a:ext cx="39744" cy="155605"/>
            </a:xfrm>
            <a:custGeom>
              <a:rect b="b" l="l" r="r" t="t"/>
              <a:pathLst>
                <a:path extrusionOk="0" h="3324" w="849">
                  <a:moveTo>
                    <a:pt x="0" y="0"/>
                  </a:moveTo>
                  <a:lnTo>
                    <a:pt x="0" y="2795"/>
                  </a:lnTo>
                  <a:lnTo>
                    <a:pt x="849" y="3324"/>
                  </a:lnTo>
                  <a:lnTo>
                    <a:pt x="849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5"/>
            <p:cNvSpPr/>
            <p:nvPr/>
          </p:nvSpPr>
          <p:spPr>
            <a:xfrm flipH="1">
              <a:off x="7111343" y="2876389"/>
              <a:ext cx="39791" cy="155605"/>
            </a:xfrm>
            <a:custGeom>
              <a:rect b="b" l="l" r="r" t="t"/>
              <a:pathLst>
                <a:path extrusionOk="0" h="3324" w="850">
                  <a:moveTo>
                    <a:pt x="1" y="0"/>
                  </a:moveTo>
                  <a:lnTo>
                    <a:pt x="1" y="2795"/>
                  </a:lnTo>
                  <a:lnTo>
                    <a:pt x="849" y="3324"/>
                  </a:lnTo>
                  <a:lnTo>
                    <a:pt x="849" y="5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>
            <p:ph idx="15" type="title"/>
          </p:nvPr>
        </p:nvSpPr>
        <p:spPr>
          <a:xfrm>
            <a:off x="720000" y="475488"/>
            <a:ext cx="77112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Table of contentS</a:t>
            </a:r>
            <a:endParaRPr sz="4000"/>
          </a:p>
        </p:txBody>
      </p:sp>
      <p:sp>
        <p:nvSpPr>
          <p:cNvPr id="471" name="Google Shape;471;p36"/>
          <p:cNvSpPr txBox="1"/>
          <p:nvPr>
            <p:ph type="title"/>
          </p:nvPr>
        </p:nvSpPr>
        <p:spPr>
          <a:xfrm>
            <a:off x="1063300" y="1542943"/>
            <a:ext cx="10377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2" name="Google Shape;472;p36"/>
          <p:cNvSpPr txBox="1"/>
          <p:nvPr>
            <p:ph idx="3" type="title"/>
          </p:nvPr>
        </p:nvSpPr>
        <p:spPr>
          <a:xfrm>
            <a:off x="4795250" y="1542943"/>
            <a:ext cx="10377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3" name="Google Shape;473;p36"/>
          <p:cNvSpPr txBox="1"/>
          <p:nvPr>
            <p:ph idx="4" type="ctrTitle"/>
          </p:nvPr>
        </p:nvSpPr>
        <p:spPr>
          <a:xfrm>
            <a:off x="2208250" y="3396775"/>
            <a:ext cx="2103000" cy="6060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474" name="Google Shape;474;p36"/>
          <p:cNvSpPr txBox="1"/>
          <p:nvPr>
            <p:ph idx="6" type="title"/>
          </p:nvPr>
        </p:nvSpPr>
        <p:spPr>
          <a:xfrm>
            <a:off x="1063300" y="3179122"/>
            <a:ext cx="10377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5" name="Google Shape;475;p36"/>
          <p:cNvSpPr txBox="1"/>
          <p:nvPr>
            <p:ph idx="7" type="ctrTitle"/>
          </p:nvPr>
        </p:nvSpPr>
        <p:spPr>
          <a:xfrm>
            <a:off x="5977701" y="3394975"/>
            <a:ext cx="2103000" cy="6060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76" name="Google Shape;476;p36"/>
          <p:cNvSpPr txBox="1"/>
          <p:nvPr>
            <p:ph idx="9" type="title"/>
          </p:nvPr>
        </p:nvSpPr>
        <p:spPr>
          <a:xfrm>
            <a:off x="4795250" y="3180922"/>
            <a:ext cx="10377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7" name="Google Shape;477;p36"/>
          <p:cNvSpPr txBox="1"/>
          <p:nvPr>
            <p:ph idx="13" type="ctrTitle"/>
          </p:nvPr>
        </p:nvSpPr>
        <p:spPr>
          <a:xfrm>
            <a:off x="2208250" y="1758802"/>
            <a:ext cx="2103000" cy="6060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78" name="Google Shape;478;p36"/>
          <p:cNvSpPr txBox="1"/>
          <p:nvPr>
            <p:ph idx="14" type="ctrTitle"/>
          </p:nvPr>
        </p:nvSpPr>
        <p:spPr>
          <a:xfrm>
            <a:off x="5977701" y="1758802"/>
            <a:ext cx="2103000" cy="6060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7"/>
          <p:cNvSpPr txBox="1"/>
          <p:nvPr>
            <p:ph type="title"/>
          </p:nvPr>
        </p:nvSpPr>
        <p:spPr>
          <a:xfrm>
            <a:off x="713225" y="2138300"/>
            <a:ext cx="5185500" cy="1720500"/>
          </a:xfrm>
          <a:prstGeom prst="rect">
            <a:avLst/>
          </a:prstGeom>
        </p:spPr>
        <p:txBody>
          <a:bodyPr anchorCtr="0" anchor="ctr" bIns="91425" lIns="91425" spcFirstLastPara="1" rIns="9144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84" name="Google Shape;484;p37"/>
          <p:cNvSpPr txBox="1"/>
          <p:nvPr>
            <p:ph idx="2" type="title"/>
          </p:nvPr>
        </p:nvSpPr>
        <p:spPr>
          <a:xfrm>
            <a:off x="713225" y="704000"/>
            <a:ext cx="1138200" cy="11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/>
          <p:nvPr>
            <p:ph type="title"/>
          </p:nvPr>
        </p:nvSpPr>
        <p:spPr>
          <a:xfrm>
            <a:off x="721200" y="450225"/>
            <a:ext cx="28899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Frameworks &amp; Libraries</a:t>
            </a:r>
            <a:endParaRPr/>
          </a:p>
        </p:txBody>
      </p:sp>
      <p:sp>
        <p:nvSpPr>
          <p:cNvPr id="490" name="Google Shape;490;p38"/>
          <p:cNvSpPr txBox="1"/>
          <p:nvPr>
            <p:ph idx="1" type="subTitle"/>
          </p:nvPr>
        </p:nvSpPr>
        <p:spPr>
          <a:xfrm>
            <a:off x="721200" y="2080425"/>
            <a:ext cx="34848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" sz="1800"/>
              <a:t>Python</a:t>
            </a:r>
            <a:endParaRPr sz="18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" sz="1800"/>
              <a:t>sklearn</a:t>
            </a:r>
            <a:endParaRPr sz="18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" sz="1800"/>
              <a:t>pandas</a:t>
            </a:r>
            <a:endParaRPr sz="18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" sz="1800"/>
              <a:t>seaborn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" sz="1800"/>
              <a:t>maplotlib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1" name="Google Shape;4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675" y="959075"/>
            <a:ext cx="1483854" cy="7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425" y="1225319"/>
            <a:ext cx="1681777" cy="94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450" y="2306586"/>
            <a:ext cx="2159325" cy="87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1225" y="3593875"/>
            <a:ext cx="2785275" cy="7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0875" y="2798755"/>
            <a:ext cx="1886925" cy="3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/>
          <p:nvPr>
            <p:ph type="title"/>
          </p:nvPr>
        </p:nvSpPr>
        <p:spPr>
          <a:xfrm>
            <a:off x="720000" y="323100"/>
            <a:ext cx="28899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501" name="Google Shape;501;p39"/>
          <p:cNvSpPr txBox="1"/>
          <p:nvPr>
            <p:ph idx="1" type="subTitle"/>
          </p:nvPr>
        </p:nvSpPr>
        <p:spPr>
          <a:xfrm>
            <a:off x="721200" y="1696125"/>
            <a:ext cx="34848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~119,000 Hotel Bookings Dataset Includes key interesting features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Guest / Previous User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Adults / Children / Babies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Arrival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Special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Room Type</a:t>
            </a:r>
            <a:endParaRPr/>
          </a:p>
        </p:txBody>
      </p:sp>
      <p:pic>
        <p:nvPicPr>
          <p:cNvPr id="502" name="Google Shape;5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825" y="464325"/>
            <a:ext cx="2407600" cy="43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/>
          <p:nvPr>
            <p:ph type="title"/>
          </p:nvPr>
        </p:nvSpPr>
        <p:spPr>
          <a:xfrm>
            <a:off x="720000" y="323100"/>
            <a:ext cx="28899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508" name="Google Shape;508;p40"/>
          <p:cNvSpPr txBox="1"/>
          <p:nvPr>
            <p:ph idx="1" type="subTitle"/>
          </p:nvPr>
        </p:nvSpPr>
        <p:spPr>
          <a:xfrm>
            <a:off x="721200" y="1696125"/>
            <a:ext cx="34848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Which country saw the most booking according to the data?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b="1" lang="en"/>
              <a:t>PRT at 40.95% </a:t>
            </a:r>
            <a:endParaRPr b="1"/>
          </a:p>
        </p:txBody>
      </p:sp>
      <p:pic>
        <p:nvPicPr>
          <p:cNvPr id="509" name="Google Shape;5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425" y="898800"/>
            <a:ext cx="3537750" cy="351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>
            <p:ph type="title"/>
          </p:nvPr>
        </p:nvSpPr>
        <p:spPr>
          <a:xfrm>
            <a:off x="720000" y="323100"/>
            <a:ext cx="28899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515" name="Google Shape;515;p41"/>
          <p:cNvSpPr txBox="1"/>
          <p:nvPr>
            <p:ph idx="1" type="subTitle"/>
          </p:nvPr>
        </p:nvSpPr>
        <p:spPr>
          <a:xfrm>
            <a:off x="721200" y="1696125"/>
            <a:ext cx="34848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What is the distribution like for both hotels with respect to price of a room per night?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Both Hotels are </a:t>
            </a:r>
            <a:r>
              <a:rPr b="1" lang="en"/>
              <a:t>skewed to the left</a:t>
            </a:r>
            <a:endParaRPr b="1"/>
          </a:p>
        </p:txBody>
      </p:sp>
      <p:sp>
        <p:nvSpPr>
          <p:cNvPr id="516" name="Google Shape;516;p41"/>
          <p:cNvSpPr txBox="1"/>
          <p:nvPr/>
        </p:nvSpPr>
        <p:spPr>
          <a:xfrm>
            <a:off x="4834225" y="2162750"/>
            <a:ext cx="3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U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Resort Hotel ADR Distribution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4930600" y="4448750"/>
            <a:ext cx="30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II. 	City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Hotel ADR Distribution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250" y="615701"/>
            <a:ext cx="3908298" cy="15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525" y="2905065"/>
            <a:ext cx="3908298" cy="150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"/>
          <p:cNvSpPr txBox="1"/>
          <p:nvPr>
            <p:ph type="title"/>
          </p:nvPr>
        </p:nvSpPr>
        <p:spPr>
          <a:xfrm>
            <a:off x="720000" y="323100"/>
            <a:ext cx="2889900" cy="13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525" name="Google Shape;525;p42"/>
          <p:cNvSpPr txBox="1"/>
          <p:nvPr>
            <p:ph idx="1" type="subTitle"/>
          </p:nvPr>
        </p:nvSpPr>
        <p:spPr>
          <a:xfrm>
            <a:off x="590850" y="1538850"/>
            <a:ext cx="31482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Which months are the most busy for both hotels? Which months see the most expensive per night cost?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Both Hotels are most busy during </a:t>
            </a:r>
            <a:r>
              <a:rPr b="1" lang="en"/>
              <a:t>August </a:t>
            </a:r>
            <a:r>
              <a:rPr lang="en"/>
              <a:t>&amp; most expensive during </a:t>
            </a:r>
            <a:r>
              <a:rPr b="1" lang="en"/>
              <a:t>August / May</a:t>
            </a:r>
            <a:endParaRPr b="1"/>
          </a:p>
        </p:txBody>
      </p:sp>
      <p:pic>
        <p:nvPicPr>
          <p:cNvPr id="526" name="Google Shape;5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600" y="657106"/>
            <a:ext cx="2354388" cy="15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600" y="2843477"/>
            <a:ext cx="2354398" cy="1544053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2"/>
          <p:cNvSpPr txBox="1"/>
          <p:nvPr/>
        </p:nvSpPr>
        <p:spPr>
          <a:xfrm>
            <a:off x="5024300" y="2269525"/>
            <a:ext cx="3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U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Resort Hotel Busiest / Expensive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42"/>
          <p:cNvSpPr txBox="1"/>
          <p:nvPr/>
        </p:nvSpPr>
        <p:spPr>
          <a:xfrm>
            <a:off x="5024300" y="4503975"/>
            <a:ext cx="3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II. 	City Hotel Busiest / Expensive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0" name="Google Shape;53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4600" y="2868705"/>
            <a:ext cx="2222376" cy="154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7801" y="654550"/>
            <a:ext cx="2222374" cy="15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chitectural Studies Degree for College by Slidesgo">
  <a:themeElements>
    <a:clrScheme name="Simple Light">
      <a:dk1>
        <a:srgbClr val="000000"/>
      </a:dk1>
      <a:lt1>
        <a:srgbClr val="FFFFFF"/>
      </a:lt1>
      <a:dk2>
        <a:srgbClr val="3E675D"/>
      </a:dk2>
      <a:lt2>
        <a:srgbClr val="7D9A79"/>
      </a:lt2>
      <a:accent1>
        <a:srgbClr val="CE7173"/>
      </a:accent1>
      <a:accent2>
        <a:srgbClr val="E6C4BE"/>
      </a:accent2>
      <a:accent3>
        <a:srgbClr val="FFE7E1"/>
      </a:accent3>
      <a:accent4>
        <a:srgbClr val="6F4141"/>
      </a:accent4>
      <a:accent5>
        <a:srgbClr val="FFFFFF"/>
      </a:accent5>
      <a:accent6>
        <a:srgbClr val="FFFFFF"/>
      </a:accent6>
      <a:hlink>
        <a:srgbClr val="3129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