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DC9-D93D-4BBC-9F4E-DB0EA8F21469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44CD-050B-4336-9172-B455A3931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DC9-D93D-4BBC-9F4E-DB0EA8F21469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44CD-050B-4336-9172-B455A3931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DC9-D93D-4BBC-9F4E-DB0EA8F21469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44CD-050B-4336-9172-B455A3931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DC9-D93D-4BBC-9F4E-DB0EA8F21469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44CD-050B-4336-9172-B455A3931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DC9-D93D-4BBC-9F4E-DB0EA8F21469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44CD-050B-4336-9172-B455A3931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DC9-D93D-4BBC-9F4E-DB0EA8F21469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44CD-050B-4336-9172-B455A3931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DC9-D93D-4BBC-9F4E-DB0EA8F21469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44CD-050B-4336-9172-B455A3931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DC9-D93D-4BBC-9F4E-DB0EA8F21469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44CD-050B-4336-9172-B455A3931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DC9-D93D-4BBC-9F4E-DB0EA8F21469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44CD-050B-4336-9172-B455A3931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DC9-D93D-4BBC-9F4E-DB0EA8F21469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44CD-050B-4336-9172-B455A3931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DC9-D93D-4BBC-9F4E-DB0EA8F21469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44CD-050B-4336-9172-B455A3931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ADC9-D93D-4BBC-9F4E-DB0EA8F21469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44CD-050B-4336-9172-B455A39317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0"/>
            <a:ext cx="3505200" cy="838200"/>
          </a:xfrm>
        </p:spPr>
        <p:txBody>
          <a:bodyPr/>
          <a:lstStyle/>
          <a:p>
            <a:r>
              <a:rPr lang="en-US" dirty="0" err="1" smtClean="0"/>
              <a:t>FreeEdu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5486400" cy="44958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Building  </a:t>
            </a:r>
            <a:r>
              <a:rPr lang="en-US" sz="2000" dirty="0">
                <a:solidFill>
                  <a:schemeClr val="tx1"/>
                </a:solidFill>
              </a:rPr>
              <a:t>a massively scalable and fully distributed content distribution system for video-on-demand </a:t>
            </a:r>
            <a:r>
              <a:rPr lang="en-US" sz="2000" dirty="0" smtClean="0">
                <a:solidFill>
                  <a:schemeClr val="tx1"/>
                </a:solidFill>
              </a:rPr>
              <a:t>based on “caching” resources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Implement </a:t>
            </a:r>
            <a:r>
              <a:rPr lang="en-US" sz="2000" dirty="0">
                <a:solidFill>
                  <a:schemeClr val="tx1"/>
                </a:solidFill>
              </a:rPr>
              <a:t>"donation" software that empowers anyone who is willing to participate in donating their resources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</a:rPr>
              <a:t>bandwidth, hard-disk, compute </a:t>
            </a:r>
            <a:r>
              <a:rPr lang="en-US" sz="2000" dirty="0" smtClean="0">
                <a:solidFill>
                  <a:schemeClr val="tx1"/>
                </a:solidFill>
              </a:rPr>
              <a:t>power)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Website created as an implementation of the concept in the form of a real world application, as a free online education video distribution service.</a:t>
            </a:r>
          </a:p>
        </p:txBody>
      </p:sp>
      <p:pic>
        <p:nvPicPr>
          <p:cNvPr id="4" name="Picture 3" descr="Snapshot_20121118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228600"/>
            <a:ext cx="2387600" cy="1790700"/>
          </a:xfrm>
          <a:prstGeom prst="rect">
            <a:avLst/>
          </a:prstGeom>
        </p:spPr>
      </p:pic>
      <p:pic>
        <p:nvPicPr>
          <p:cNvPr id="5" name="Picture 4" descr="kangwook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5334000"/>
            <a:ext cx="1828800" cy="1388745"/>
          </a:xfrm>
          <a:prstGeom prst="rect">
            <a:avLst/>
          </a:prstGeom>
        </p:spPr>
      </p:pic>
      <p:pic>
        <p:nvPicPr>
          <p:cNvPr id="7" name="Picture 6" descr="video_play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1" y="5867400"/>
            <a:ext cx="1502366" cy="8450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1200" y="685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“Free online education web service, for free!”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21336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Group 33 members: </a:t>
            </a:r>
          </a:p>
          <a:p>
            <a:r>
              <a:rPr lang="en-US" sz="1200" dirty="0" smtClean="0"/>
              <a:t>Left to right: </a:t>
            </a:r>
            <a:r>
              <a:rPr lang="en-US" sz="1200" dirty="0" err="1" smtClean="0"/>
              <a:t>Hamed</a:t>
            </a:r>
            <a:r>
              <a:rPr lang="en-US" sz="1200" dirty="0" smtClean="0"/>
              <a:t> </a:t>
            </a:r>
            <a:r>
              <a:rPr lang="en-US" sz="1200" dirty="0" err="1" smtClean="0"/>
              <a:t>Fallaha</a:t>
            </a:r>
            <a:r>
              <a:rPr lang="en-US" sz="1200" dirty="0" smtClean="0"/>
              <a:t>, Raymond Lee, Timothy </a:t>
            </a:r>
            <a:r>
              <a:rPr lang="en-US" sz="1200" dirty="0" err="1" smtClean="0"/>
              <a:t>Ko</a:t>
            </a:r>
            <a:r>
              <a:rPr lang="en-US" sz="1200" dirty="0" smtClean="0"/>
              <a:t>, Brandon </a:t>
            </a:r>
            <a:r>
              <a:rPr lang="en-US" sz="1200" dirty="0" err="1" smtClean="0"/>
              <a:t>Luong</a:t>
            </a:r>
            <a:r>
              <a:rPr lang="en-US" sz="1200" dirty="0" smtClean="0"/>
              <a:t>, Kelvin Chen 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44196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Client: </a:t>
            </a:r>
            <a:r>
              <a:rPr lang="en-US" sz="1200" dirty="0" err="1"/>
              <a:t>BASiCS</a:t>
            </a:r>
            <a:r>
              <a:rPr lang="en-US" sz="1200" dirty="0"/>
              <a:t> </a:t>
            </a:r>
            <a:r>
              <a:rPr lang="en-US" sz="1200" dirty="0" smtClean="0"/>
              <a:t>Group </a:t>
            </a:r>
            <a:r>
              <a:rPr lang="en-US" sz="1200" dirty="0"/>
              <a:t>@ UC </a:t>
            </a:r>
            <a:r>
              <a:rPr lang="en-US" sz="1200" dirty="0" smtClean="0"/>
              <a:t>Berkeley</a:t>
            </a:r>
          </a:p>
          <a:p>
            <a:r>
              <a:rPr lang="en-US" sz="1200" dirty="0" smtClean="0"/>
              <a:t>Project leader: </a:t>
            </a:r>
            <a:r>
              <a:rPr lang="en-US" sz="1200" dirty="0" err="1" smtClean="0"/>
              <a:t>Kangwook</a:t>
            </a:r>
            <a:r>
              <a:rPr lang="en-US" sz="1200" dirty="0" smtClean="0"/>
              <a:t> Lee</a:t>
            </a:r>
            <a:endParaRPr lang="en-US" sz="1200" dirty="0"/>
          </a:p>
        </p:txBody>
      </p:sp>
      <p:pic>
        <p:nvPicPr>
          <p:cNvPr id="12" name="Picture 11" descr="chemistr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7400" y="5867400"/>
            <a:ext cx="1493899" cy="840318"/>
          </a:xfrm>
          <a:prstGeom prst="rect">
            <a:avLst/>
          </a:prstGeom>
        </p:spPr>
      </p:pic>
      <p:pic>
        <p:nvPicPr>
          <p:cNvPr id="13" name="Picture 12" descr="math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0" y="5867400"/>
            <a:ext cx="1493900" cy="840319"/>
          </a:xfrm>
          <a:prstGeom prst="rect">
            <a:avLst/>
          </a:prstGeom>
        </p:spPr>
      </p:pic>
      <p:pic>
        <p:nvPicPr>
          <p:cNvPr id="14" name="Picture 13" descr="prem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62600" y="5867400"/>
            <a:ext cx="1485434" cy="8355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FreeEdu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FreeEdu</dc:title>
  <dc:creator>Owner</dc:creator>
  <cp:lastModifiedBy>Owner</cp:lastModifiedBy>
  <cp:revision>7</cp:revision>
  <dcterms:created xsi:type="dcterms:W3CDTF">2012-11-19T01:47:07Z</dcterms:created>
  <dcterms:modified xsi:type="dcterms:W3CDTF">2012-11-19T02:26:13Z</dcterms:modified>
</cp:coreProperties>
</file>