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2"/>
    <p:restoredTop sz="93772"/>
  </p:normalViewPr>
  <p:slideViewPr>
    <p:cSldViewPr snapToGrid="0">
      <p:cViewPr varScale="1">
        <p:scale>
          <a:sx n="92" d="100"/>
          <a:sy n="92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A54E2-265B-4EAA-85C4-B16D079BD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EE29E9-A4F2-0231-E118-90086EC12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C793B-C9B5-AF9D-04A8-16038B0A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6892B-48B0-6407-78B1-6FCF489D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1CA8E-A7D8-950A-9164-8BBCE61D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71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DCDC9-0663-9E08-9A0B-C7500BAD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051D3-E111-52B4-3B1F-D81E2A6B0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2E8DF-BF2D-5CF9-83B5-67F48B46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36AC-0B94-3D00-0626-989B8805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E39FE-2B20-CFFD-5589-8A32FF2F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2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1210D-575C-A039-ABDD-CA71F3274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5FF0B-A642-5686-61A9-ACA47D5F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F7E9E-D8C8-ACE0-D540-6B5916C6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F48EB-EAD2-976A-40D9-79E931DB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E0567-D290-2963-782E-80B7402E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15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69506-8AB3-DC7E-E689-714BD495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6DC7F-E083-301D-3C7A-33024A34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24CAE-95A0-975B-9E6D-7350B8DA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F7928-A37E-CCB3-4A32-355F391E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2D8A7-A13A-D58B-0F5E-1880CECE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28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AAF63-12DC-EC0B-4441-4E586ED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508DA-DC4F-EA0A-7B64-38F59DE9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B23FA-3A54-53D5-20A1-950411F9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438DB-61E3-D1F9-D935-4FA953F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EE075-DC21-DC4A-9566-D896555E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0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A777B-916B-F721-5A1E-69967A17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72ECE-5926-453C-6125-8B252D188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0E7D1-CD94-CEC1-34FF-1FB002D6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A6F83-B2A8-9CBC-584C-248E669F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993AF-B0B3-8920-811F-C0541332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6E465-3A05-6A13-6A2E-A561183C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373D0-1642-22F4-0F7E-F21BEB24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2B99F-F894-E5BF-6D18-7F6D44C9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3F149-06BB-C511-9E56-DE9D3AEB6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5840B1-17D8-A355-53CA-DA6EB220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95103-FD50-A16B-C569-B7E5D9314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D2521F-3159-A196-E833-FBF1CC4C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81C9C6-933B-32C5-E45F-FB4DA896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661FEA-58E4-385F-87FA-457FFE12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30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B2014-77E5-F3E9-9E25-10304065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D7F61F-6F2A-4062-AD98-43247F74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E391D-2EB3-98E4-AAC3-B979F7C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F536BA-404B-0F98-AD19-AE5999A4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49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58987-E791-FB37-E99F-62ACB9F8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ED30F-404B-78EE-9911-910EDD6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65738-BEC8-A7DD-9C73-06DFCEA7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44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A660-34B3-A047-9483-94598B95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A8D17-3E10-ADA5-8232-282C858F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06DF3-A0F8-CE7E-3A41-819FF0084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5A6FB-4161-6C20-3A9A-8BDD2E8A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84AF8-8735-9208-5DC8-B1080B44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EEDDE-E9E6-68F1-18DF-A7E6079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4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F80DF-687B-E6B8-8879-6CD68DA8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75718-C031-C54D-6A0F-2A73A1B8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B08D9-0134-BBA7-AFA1-40ED3369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A32B7-E9CF-B4CC-865E-27F3BD69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29EE8-6911-DECF-45A8-1DDC637E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AF022-8498-BC19-93A1-2694B80D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4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8471EA-0AC0-ECE0-8CFB-800277A0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2D489-A8C7-5C89-A290-904D32B4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6585-B635-E567-31E8-6DA4442F1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5D1B9-845E-0F47-9E0D-6F4266F1F67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89ECE-7854-9293-4F36-993E79DC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95BBE-8034-889D-5B7A-30C5DB905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7EEAC-63E3-2443-A26A-C45AA1427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6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F3428F-D2AF-B7A1-7862-71D11765E871}"/>
              </a:ext>
            </a:extLst>
          </p:cNvPr>
          <p:cNvSpPr/>
          <p:nvPr/>
        </p:nvSpPr>
        <p:spPr>
          <a:xfrm>
            <a:off x="2184400" y="11049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n>
                  <a:solidFill>
                    <a:sysClr val="windowText" lastClr="000000"/>
                  </a:solidFill>
                </a:ln>
              </a:rPr>
              <a:t>arxiv</a:t>
            </a:r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API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919275-7F2C-886A-8D1A-7BD1A8C5BF62}"/>
              </a:ext>
            </a:extLst>
          </p:cNvPr>
          <p:cNvSpPr/>
          <p:nvPr/>
        </p:nvSpPr>
        <p:spPr>
          <a:xfrm>
            <a:off x="2184400" y="23622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论文信息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F0B172-F51F-FB4C-AD77-5A1341654DE7}"/>
              </a:ext>
            </a:extLst>
          </p:cNvPr>
          <p:cNvSpPr/>
          <p:nvPr/>
        </p:nvSpPr>
        <p:spPr>
          <a:xfrm>
            <a:off x="2184400" y="36195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论文数据库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E8B0C5-4F9B-05C1-F0C3-0A1C8A12AC3E}"/>
              </a:ext>
            </a:extLst>
          </p:cNvPr>
          <p:cNvSpPr/>
          <p:nvPr/>
        </p:nvSpPr>
        <p:spPr>
          <a:xfrm>
            <a:off x="5029200" y="36195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重排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7A02BF-AD8D-8185-8225-2BBB075481A7}"/>
              </a:ext>
            </a:extLst>
          </p:cNvPr>
          <p:cNvSpPr/>
          <p:nvPr/>
        </p:nvSpPr>
        <p:spPr>
          <a:xfrm>
            <a:off x="5029200" y="23622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排序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15D21D-7BFD-34C0-8C02-ECD7E13B401C}"/>
              </a:ext>
            </a:extLst>
          </p:cNvPr>
          <p:cNvSpPr/>
          <p:nvPr/>
        </p:nvSpPr>
        <p:spPr>
          <a:xfrm>
            <a:off x="5029200" y="11049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召回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6CBC99-6F78-F7FD-11C9-780F7FE34E35}"/>
              </a:ext>
            </a:extLst>
          </p:cNvPr>
          <p:cNvSpPr/>
          <p:nvPr/>
        </p:nvSpPr>
        <p:spPr>
          <a:xfrm>
            <a:off x="7874000" y="11049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论文列表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15A32C-1E47-1092-E102-9F61D746564A}"/>
              </a:ext>
            </a:extLst>
          </p:cNvPr>
          <p:cNvSpPr/>
          <p:nvPr/>
        </p:nvSpPr>
        <p:spPr>
          <a:xfrm>
            <a:off x="2184400" y="48768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embedding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C4FAA3-B05D-6C7C-0D17-884ACD1EF3C1}"/>
              </a:ext>
            </a:extLst>
          </p:cNvPr>
          <p:cNvSpPr txBox="1"/>
          <p:nvPr/>
        </p:nvSpPr>
        <p:spPr>
          <a:xfrm>
            <a:off x="305822" y="3048000"/>
            <a:ext cx="1338828" cy="1842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" altLang="zh-CN" b="0" dirty="0">
                <a:solidFill>
                  <a:srgbClr val="000000"/>
                </a:solidFill>
                <a:effectLst/>
                <a:latin typeface="JetBrains Mono"/>
              </a:rPr>
              <a:t>id,</a:t>
            </a:r>
          </a:p>
          <a:p>
            <a:pPr>
              <a:lnSpc>
                <a:spcPts val="1650"/>
              </a:lnSpc>
            </a:pPr>
            <a:r>
              <a:rPr lang="en" altLang="zh-CN" b="0" dirty="0">
                <a:solidFill>
                  <a:srgbClr val="000000"/>
                </a:solidFill>
                <a:effectLst/>
                <a:latin typeface="JetBrains Mono"/>
              </a:rPr>
              <a:t>title,</a:t>
            </a:r>
          </a:p>
          <a:p>
            <a:pPr>
              <a:lnSpc>
                <a:spcPts val="1650"/>
              </a:lnSpc>
            </a:pPr>
            <a:r>
              <a:rPr lang="en" altLang="zh-CN" b="0" dirty="0">
                <a:solidFill>
                  <a:srgbClr val="0076C5"/>
                </a:solidFill>
                <a:effectLst/>
                <a:latin typeface="JetBrains Mono"/>
              </a:rPr>
              <a:t>authors,</a:t>
            </a:r>
          </a:p>
          <a:p>
            <a:pPr>
              <a:lnSpc>
                <a:spcPts val="1650"/>
              </a:lnSpc>
            </a:pPr>
            <a:r>
              <a:rPr lang="en" altLang="zh-CN" b="0" i="1" dirty="0">
                <a:solidFill>
                  <a:srgbClr val="000000"/>
                </a:solidFill>
                <a:effectLst/>
                <a:latin typeface="JetBrains Mono"/>
              </a:rPr>
              <a:t>categories,</a:t>
            </a:r>
          </a:p>
          <a:p>
            <a:pPr>
              <a:lnSpc>
                <a:spcPts val="1650"/>
              </a:lnSpc>
            </a:pPr>
            <a:r>
              <a:rPr lang="en" altLang="zh-CN" b="0" dirty="0">
                <a:solidFill>
                  <a:srgbClr val="008B17"/>
                </a:solidFill>
                <a:effectLst/>
                <a:latin typeface="JetBrains Mono"/>
              </a:rPr>
              <a:t>published,</a:t>
            </a:r>
          </a:p>
          <a:p>
            <a:pPr>
              <a:lnSpc>
                <a:spcPts val="1650"/>
              </a:lnSpc>
            </a:pPr>
            <a:r>
              <a:rPr lang="en" altLang="zh-CN" b="0" dirty="0">
                <a:solidFill>
                  <a:srgbClr val="C121A4"/>
                </a:solidFill>
                <a:effectLst/>
                <a:latin typeface="JetBrains Mono"/>
              </a:rPr>
              <a:t>summary,</a:t>
            </a:r>
          </a:p>
          <a:p>
            <a:pPr>
              <a:lnSpc>
                <a:spcPts val="1650"/>
              </a:lnSpc>
            </a:pPr>
            <a:r>
              <a:rPr lang="en" altLang="zh-CN" b="0" dirty="0" err="1">
                <a:solidFill>
                  <a:srgbClr val="B96000"/>
                </a:solidFill>
                <a:effectLst/>
                <a:latin typeface="JetBrains Mono"/>
              </a:rPr>
              <a:t>url</a:t>
            </a:r>
            <a:r>
              <a:rPr lang="en" altLang="zh-CN" b="0" dirty="0">
                <a:solidFill>
                  <a:srgbClr val="B96000"/>
                </a:solidFill>
                <a:effectLst/>
                <a:latin typeface="JetBrains Mono"/>
              </a:rPr>
              <a:t>,</a:t>
            </a:r>
          </a:p>
          <a:p>
            <a:pPr>
              <a:lnSpc>
                <a:spcPts val="1650"/>
              </a:lnSpc>
            </a:pPr>
            <a:r>
              <a:rPr lang="en" altLang="zh-CN" b="0" dirty="0">
                <a:solidFill>
                  <a:srgbClr val="7522D3"/>
                </a:solidFill>
                <a:effectLst/>
                <a:latin typeface="JetBrains Mono"/>
              </a:rPr>
              <a:t>embeddings</a:t>
            </a:r>
            <a:endParaRPr lang="en" altLang="zh-CN" b="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0C1071-25CE-819A-574A-9AF9887927BA}"/>
              </a:ext>
            </a:extLst>
          </p:cNvPr>
          <p:cNvSpPr/>
          <p:nvPr/>
        </p:nvSpPr>
        <p:spPr>
          <a:xfrm>
            <a:off x="7874000" y="3619500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用户数据库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7687B-EB0B-EEA5-6E05-8A15215E3D3A}"/>
              </a:ext>
            </a:extLst>
          </p:cNvPr>
          <p:cNvSpPr txBox="1"/>
          <p:nvPr/>
        </p:nvSpPr>
        <p:spPr>
          <a:xfrm>
            <a:off x="10007600" y="3593021"/>
            <a:ext cx="1919115" cy="970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" altLang="zh-CN" dirty="0">
                <a:solidFill>
                  <a:srgbClr val="000000"/>
                </a:solidFill>
                <a:latin typeface="JetBrains Mono"/>
              </a:rPr>
              <a:t>name,</a:t>
            </a:r>
          </a:p>
          <a:p>
            <a:pPr>
              <a:lnSpc>
                <a:spcPts val="1650"/>
              </a:lnSpc>
            </a:pPr>
            <a:r>
              <a:rPr lang="en" altLang="zh-CN" dirty="0">
                <a:solidFill>
                  <a:srgbClr val="000000"/>
                </a:solidFill>
                <a:latin typeface="JetBrains Mono"/>
              </a:rPr>
              <a:t>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JetBrains Mono"/>
              </a:rPr>
              <a:t>assword,</a:t>
            </a:r>
          </a:p>
          <a:p>
            <a:pPr>
              <a:lnSpc>
                <a:spcPts val="1650"/>
              </a:lnSpc>
            </a:pPr>
            <a:r>
              <a:rPr lang="en" altLang="zh-CN" dirty="0" err="1">
                <a:solidFill>
                  <a:srgbClr val="000000"/>
                </a:solidFill>
                <a:latin typeface="JetBrains Mono"/>
              </a:rPr>
              <a:t>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JetBrains Mono"/>
              </a:rPr>
              <a:t>ser_embeddings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JetBrains Mono"/>
              </a:rPr>
              <a:t>,</a:t>
            </a:r>
          </a:p>
          <a:p>
            <a:pPr>
              <a:lnSpc>
                <a:spcPts val="1650"/>
              </a:lnSpc>
            </a:pPr>
            <a:r>
              <a:rPr lang="en-US" altLang="zh-CN" dirty="0" err="1">
                <a:solidFill>
                  <a:srgbClr val="000000"/>
                </a:solidFill>
                <a:latin typeface="JetBrains Mono"/>
              </a:rPr>
              <a:t>user_interesting</a:t>
            </a:r>
            <a:endParaRPr lang="en" altLang="zh-CN" b="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EE7D98-92F1-0BEE-2E80-AD6CA5BA64FD}"/>
              </a:ext>
            </a:extLst>
          </p:cNvPr>
          <p:cNvSpPr txBox="1"/>
          <p:nvPr/>
        </p:nvSpPr>
        <p:spPr>
          <a:xfrm>
            <a:off x="10007599" y="4860871"/>
            <a:ext cx="1174873" cy="752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en" altLang="zh-CN" dirty="0">
                <a:solidFill>
                  <a:srgbClr val="000000"/>
                </a:solidFill>
                <a:latin typeface="JetBrains Mono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JetBrains Mono"/>
              </a:rPr>
              <a:t>ime,</a:t>
            </a:r>
          </a:p>
          <a:p>
            <a:pPr>
              <a:lnSpc>
                <a:spcPts val="1650"/>
              </a:lnSpc>
            </a:pPr>
            <a:r>
              <a:rPr lang="en" altLang="zh-CN" dirty="0" err="1">
                <a:solidFill>
                  <a:srgbClr val="000000"/>
                </a:solidFill>
                <a:latin typeface="JetBrains Mono"/>
              </a:rPr>
              <a:t>p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JetBrains Mono"/>
              </a:rPr>
              <a:t>aper_id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JetBrains Mono"/>
              </a:rPr>
              <a:t>,</a:t>
            </a:r>
          </a:p>
          <a:p>
            <a:pPr>
              <a:lnSpc>
                <a:spcPts val="1650"/>
              </a:lnSpc>
            </a:pPr>
            <a:r>
              <a:rPr lang="en" altLang="zh-CN" dirty="0">
                <a:solidFill>
                  <a:srgbClr val="000000"/>
                </a:solidFill>
                <a:latin typeface="JetBrains Mono"/>
              </a:rPr>
              <a:t>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JetBrains Mono"/>
              </a:rPr>
              <a:t>ike/dislike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27D2BC-8FCD-20C4-F2FE-6A97B4C4B4A5}"/>
              </a:ext>
            </a:extLst>
          </p:cNvPr>
          <p:cNvSpPr/>
          <p:nvPr/>
        </p:nvSpPr>
        <p:spPr>
          <a:xfrm>
            <a:off x="7874000" y="4872421"/>
            <a:ext cx="17653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用户行为</a:t>
            </a:r>
            <a:endParaRPr kumimoji="1" lang="en-US" altLang="zh-CN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6462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52</Words>
  <Application>Microsoft Macintosh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JetBrains Mono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jincheng xiang</dc:creator>
  <cp:lastModifiedBy>jincheng xiang</cp:lastModifiedBy>
  <cp:revision>9</cp:revision>
  <dcterms:created xsi:type="dcterms:W3CDTF">2025-04-03T08:45:32Z</dcterms:created>
  <dcterms:modified xsi:type="dcterms:W3CDTF">2025-04-04T19:23:17Z</dcterms:modified>
</cp:coreProperties>
</file>