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8" r:id="rId2"/>
    <p:sldId id="270" r:id="rId3"/>
    <p:sldId id="271" r:id="rId4"/>
    <p:sldId id="272" r:id="rId5"/>
    <p:sldId id="273" r:id="rId6"/>
    <p:sldId id="274" r:id="rId7"/>
    <p:sldId id="276" r:id="rId8"/>
    <p:sldId id="275" r:id="rId9"/>
    <p:sldId id="308" r:id="rId10"/>
    <p:sldId id="309" r:id="rId11"/>
    <p:sldId id="310" r:id="rId12"/>
    <p:sldId id="311" r:id="rId13"/>
    <p:sldId id="312" r:id="rId14"/>
    <p:sldId id="313" r:id="rId15"/>
    <p:sldId id="277" r:id="rId16"/>
    <p:sldId id="278" r:id="rId17"/>
    <p:sldId id="279" r:id="rId18"/>
    <p:sldId id="280" r:id="rId19"/>
    <p:sldId id="281" r:id="rId20"/>
    <p:sldId id="282" r:id="rId21"/>
    <p:sldId id="300" r:id="rId22"/>
    <p:sldId id="301" r:id="rId23"/>
    <p:sldId id="302" r:id="rId24"/>
    <p:sldId id="303" r:id="rId25"/>
    <p:sldId id="291" r:id="rId26"/>
    <p:sldId id="283" r:id="rId27"/>
    <p:sldId id="284" r:id="rId28"/>
    <p:sldId id="285" r:id="rId29"/>
    <p:sldId id="286" r:id="rId30"/>
    <p:sldId id="304" r:id="rId31"/>
    <p:sldId id="305" r:id="rId32"/>
    <p:sldId id="288" r:id="rId33"/>
    <p:sldId id="290" r:id="rId34"/>
    <p:sldId id="289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306" r:id="rId43"/>
    <p:sldId id="307" r:id="rId44"/>
    <p:sldId id="299" r:id="rId4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457200" rtl="0" fontAlgn="auto" latinLnBrk="0" hangingPunct="0">
      <a:lnSpc>
        <a:spcPct val="11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0" b="0" i="0" u="none" strike="noStrike" cap="none" spc="0" normalizeH="0" baseline="0">
        <a:ln>
          <a:noFill/>
        </a:ln>
        <a:solidFill>
          <a:srgbClr val="7D8490"/>
        </a:solidFill>
        <a:effectLst/>
        <a:uFillTx/>
        <a:latin typeface="Vista Sans OT Medium"/>
        <a:ea typeface="Vista Sans OT Medium"/>
        <a:cs typeface="Vista Sans OT Medium"/>
        <a:sym typeface="Vista Sans OT Medium"/>
      </a:defRPr>
    </a:lvl1pPr>
    <a:lvl2pPr marL="0" marR="0" indent="228600" algn="ctr" defTabSz="457200" rtl="0" fontAlgn="auto" latinLnBrk="0" hangingPunct="0">
      <a:lnSpc>
        <a:spcPct val="11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0" b="0" i="0" u="none" strike="noStrike" cap="none" spc="0" normalizeH="0" baseline="0">
        <a:ln>
          <a:noFill/>
        </a:ln>
        <a:solidFill>
          <a:srgbClr val="7D8490"/>
        </a:solidFill>
        <a:effectLst/>
        <a:uFillTx/>
        <a:latin typeface="Vista Sans OT Medium"/>
        <a:ea typeface="Vista Sans OT Medium"/>
        <a:cs typeface="Vista Sans OT Medium"/>
        <a:sym typeface="Vista Sans OT Medium"/>
      </a:defRPr>
    </a:lvl2pPr>
    <a:lvl3pPr marL="0" marR="0" indent="457200" algn="ctr" defTabSz="457200" rtl="0" fontAlgn="auto" latinLnBrk="0" hangingPunct="0">
      <a:lnSpc>
        <a:spcPct val="11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0" b="0" i="0" u="none" strike="noStrike" cap="none" spc="0" normalizeH="0" baseline="0">
        <a:ln>
          <a:noFill/>
        </a:ln>
        <a:solidFill>
          <a:srgbClr val="7D8490"/>
        </a:solidFill>
        <a:effectLst/>
        <a:uFillTx/>
        <a:latin typeface="Vista Sans OT Medium"/>
        <a:ea typeface="Vista Sans OT Medium"/>
        <a:cs typeface="Vista Sans OT Medium"/>
        <a:sym typeface="Vista Sans OT Medium"/>
      </a:defRPr>
    </a:lvl3pPr>
    <a:lvl4pPr marL="0" marR="0" indent="685800" algn="ctr" defTabSz="457200" rtl="0" fontAlgn="auto" latinLnBrk="0" hangingPunct="0">
      <a:lnSpc>
        <a:spcPct val="11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0" b="0" i="0" u="none" strike="noStrike" cap="none" spc="0" normalizeH="0" baseline="0">
        <a:ln>
          <a:noFill/>
        </a:ln>
        <a:solidFill>
          <a:srgbClr val="7D8490"/>
        </a:solidFill>
        <a:effectLst/>
        <a:uFillTx/>
        <a:latin typeface="Vista Sans OT Medium"/>
        <a:ea typeface="Vista Sans OT Medium"/>
        <a:cs typeface="Vista Sans OT Medium"/>
        <a:sym typeface="Vista Sans OT Medium"/>
      </a:defRPr>
    </a:lvl4pPr>
    <a:lvl5pPr marL="0" marR="0" indent="914400" algn="ctr" defTabSz="457200" rtl="0" fontAlgn="auto" latinLnBrk="0" hangingPunct="0">
      <a:lnSpc>
        <a:spcPct val="11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0" b="0" i="0" u="none" strike="noStrike" cap="none" spc="0" normalizeH="0" baseline="0">
        <a:ln>
          <a:noFill/>
        </a:ln>
        <a:solidFill>
          <a:srgbClr val="7D8490"/>
        </a:solidFill>
        <a:effectLst/>
        <a:uFillTx/>
        <a:latin typeface="Vista Sans OT Medium"/>
        <a:ea typeface="Vista Sans OT Medium"/>
        <a:cs typeface="Vista Sans OT Medium"/>
        <a:sym typeface="Vista Sans OT Medium"/>
      </a:defRPr>
    </a:lvl5pPr>
    <a:lvl6pPr marL="0" marR="0" indent="1143000" algn="ctr" defTabSz="457200" rtl="0" fontAlgn="auto" latinLnBrk="0" hangingPunct="0">
      <a:lnSpc>
        <a:spcPct val="11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0" b="0" i="0" u="none" strike="noStrike" cap="none" spc="0" normalizeH="0" baseline="0">
        <a:ln>
          <a:noFill/>
        </a:ln>
        <a:solidFill>
          <a:srgbClr val="7D8490"/>
        </a:solidFill>
        <a:effectLst/>
        <a:uFillTx/>
        <a:latin typeface="Vista Sans OT Medium"/>
        <a:ea typeface="Vista Sans OT Medium"/>
        <a:cs typeface="Vista Sans OT Medium"/>
        <a:sym typeface="Vista Sans OT Medium"/>
      </a:defRPr>
    </a:lvl6pPr>
    <a:lvl7pPr marL="0" marR="0" indent="1371600" algn="ctr" defTabSz="457200" rtl="0" fontAlgn="auto" latinLnBrk="0" hangingPunct="0">
      <a:lnSpc>
        <a:spcPct val="11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0" b="0" i="0" u="none" strike="noStrike" cap="none" spc="0" normalizeH="0" baseline="0">
        <a:ln>
          <a:noFill/>
        </a:ln>
        <a:solidFill>
          <a:srgbClr val="7D8490"/>
        </a:solidFill>
        <a:effectLst/>
        <a:uFillTx/>
        <a:latin typeface="Vista Sans OT Medium"/>
        <a:ea typeface="Vista Sans OT Medium"/>
        <a:cs typeface="Vista Sans OT Medium"/>
        <a:sym typeface="Vista Sans OT Medium"/>
      </a:defRPr>
    </a:lvl7pPr>
    <a:lvl8pPr marL="0" marR="0" indent="1600200" algn="ctr" defTabSz="457200" rtl="0" fontAlgn="auto" latinLnBrk="0" hangingPunct="0">
      <a:lnSpc>
        <a:spcPct val="11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0" b="0" i="0" u="none" strike="noStrike" cap="none" spc="0" normalizeH="0" baseline="0">
        <a:ln>
          <a:noFill/>
        </a:ln>
        <a:solidFill>
          <a:srgbClr val="7D8490"/>
        </a:solidFill>
        <a:effectLst/>
        <a:uFillTx/>
        <a:latin typeface="Vista Sans OT Medium"/>
        <a:ea typeface="Vista Sans OT Medium"/>
        <a:cs typeface="Vista Sans OT Medium"/>
        <a:sym typeface="Vista Sans OT Medium"/>
      </a:defRPr>
    </a:lvl8pPr>
    <a:lvl9pPr marL="0" marR="0" indent="1828800" algn="ctr" defTabSz="457200" rtl="0" fontAlgn="auto" latinLnBrk="0" hangingPunct="0">
      <a:lnSpc>
        <a:spcPct val="11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0" b="0" i="0" u="none" strike="noStrike" cap="none" spc="0" normalizeH="0" baseline="0">
        <a:ln>
          <a:noFill/>
        </a:ln>
        <a:solidFill>
          <a:srgbClr val="7D8490"/>
        </a:solidFill>
        <a:effectLst/>
        <a:uFillTx/>
        <a:latin typeface="Vista Sans OT Medium"/>
        <a:ea typeface="Vista Sans OT Medium"/>
        <a:cs typeface="Vista Sans OT Medium"/>
        <a:sym typeface="Vista Sans OT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04"/>
    <p:restoredTop sz="94678"/>
  </p:normalViewPr>
  <p:slideViewPr>
    <p:cSldViewPr snapToGrid="0" snapToObjects="1">
      <p:cViewPr>
        <p:scale>
          <a:sx n="95" d="100"/>
          <a:sy n="95" d="100"/>
        </p:scale>
        <p:origin x="280" y="126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4" name="Shape 12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8066822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46100" latinLnBrk="0">
      <a:defRPr sz="3000">
        <a:latin typeface="Lucida Grande"/>
        <a:ea typeface="Lucida Grande"/>
        <a:cs typeface="Lucida Grande"/>
        <a:sym typeface="Lucida Grande"/>
      </a:defRPr>
    </a:lvl1pPr>
    <a:lvl2pPr indent="228600" defTabSz="546100" latinLnBrk="0">
      <a:defRPr sz="3000">
        <a:latin typeface="Lucida Grande"/>
        <a:ea typeface="Lucida Grande"/>
        <a:cs typeface="Lucida Grande"/>
        <a:sym typeface="Lucida Grande"/>
      </a:defRPr>
    </a:lvl2pPr>
    <a:lvl3pPr indent="457200" defTabSz="546100" latinLnBrk="0">
      <a:defRPr sz="3000">
        <a:latin typeface="Lucida Grande"/>
        <a:ea typeface="Lucida Grande"/>
        <a:cs typeface="Lucida Grande"/>
        <a:sym typeface="Lucida Grande"/>
      </a:defRPr>
    </a:lvl3pPr>
    <a:lvl4pPr indent="685800" defTabSz="546100" latinLnBrk="0">
      <a:defRPr sz="3000">
        <a:latin typeface="Lucida Grande"/>
        <a:ea typeface="Lucida Grande"/>
        <a:cs typeface="Lucida Grande"/>
        <a:sym typeface="Lucida Grande"/>
      </a:defRPr>
    </a:lvl4pPr>
    <a:lvl5pPr indent="914400" defTabSz="546100" latinLnBrk="0">
      <a:defRPr sz="3000">
        <a:latin typeface="Lucida Grande"/>
        <a:ea typeface="Lucida Grande"/>
        <a:cs typeface="Lucida Grande"/>
        <a:sym typeface="Lucida Grande"/>
      </a:defRPr>
    </a:lvl5pPr>
    <a:lvl6pPr indent="1143000" defTabSz="546100" latinLnBrk="0">
      <a:defRPr sz="3000">
        <a:latin typeface="Lucida Grande"/>
        <a:ea typeface="Lucida Grande"/>
        <a:cs typeface="Lucida Grande"/>
        <a:sym typeface="Lucida Grande"/>
      </a:defRPr>
    </a:lvl6pPr>
    <a:lvl7pPr indent="1371600" defTabSz="546100" latinLnBrk="0">
      <a:defRPr sz="3000">
        <a:latin typeface="Lucida Grande"/>
        <a:ea typeface="Lucida Grande"/>
        <a:cs typeface="Lucida Grande"/>
        <a:sym typeface="Lucida Grande"/>
      </a:defRPr>
    </a:lvl7pPr>
    <a:lvl8pPr indent="1600200" defTabSz="546100" latinLnBrk="0">
      <a:defRPr sz="3000">
        <a:latin typeface="Lucida Grande"/>
        <a:ea typeface="Lucida Grande"/>
        <a:cs typeface="Lucida Grande"/>
        <a:sym typeface="Lucida Grande"/>
      </a:defRPr>
    </a:lvl8pPr>
    <a:lvl9pPr indent="1828800" defTabSz="546100" latinLnBrk="0">
      <a:defRPr sz="30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70398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94587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2500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7181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12598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90847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20842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06214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36027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56603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3834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18448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15991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10225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76883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83975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60589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83186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843735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2289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29493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4788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78542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98199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40878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79233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81849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4824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70565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5376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31495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1648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8927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9249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8121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24400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8525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4963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-158661" y="-1"/>
            <a:ext cx="24701322" cy="13716001"/>
          </a:xfrm>
          <a:prstGeom prst="rect">
            <a:avLst/>
          </a:prstGeom>
          <a:solidFill>
            <a:srgbClr val="447ABA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Graphik Regular"/>
                <a:ea typeface="Graphik Regular"/>
                <a:cs typeface="Graphik Regular"/>
                <a:sym typeface="Graphik Regular"/>
              </a:defRPr>
            </a:pPr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resentation Title">
    <p:bg>
      <p:bgPr>
        <a:solidFill>
          <a:srgbClr val="E8EA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AI_BKGD_Ligh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xfrm>
            <a:off x="1499538" y="3311299"/>
            <a:ext cx="20897851" cy="4629151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4591B3"/>
                </a:solidFill>
                <a:latin typeface="+mj-lt"/>
                <a:ea typeface="+mj-ea"/>
                <a:cs typeface="+mj-cs"/>
                <a:sym typeface="FreightSansLFPro Medium"/>
              </a:defRPr>
            </a:lvl1pPr>
          </a:lstStyle>
          <a:p>
            <a:r>
              <a:t>Title Text</a:t>
            </a:r>
          </a:p>
        </p:txBody>
      </p:sp>
      <p:sp>
        <p:nvSpPr>
          <p:cNvPr id="46" name="Shape 46"/>
          <p:cNvSpPr>
            <a:spLocks noGrp="1"/>
          </p:cNvSpPr>
          <p:nvPr>
            <p:ph type="body" sz="half" idx="1"/>
          </p:nvPr>
        </p:nvSpPr>
        <p:spPr>
          <a:xfrm>
            <a:off x="1499538" y="8343552"/>
            <a:ext cx="20897851" cy="386605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20000"/>
              </a:lnSpc>
              <a:defRPr sz="6000">
                <a:solidFill>
                  <a:srgbClr val="6A717D"/>
                </a:solidFill>
                <a:latin typeface="FreightSansLFPro Semibold"/>
                <a:ea typeface="FreightSansLFPro Semibold"/>
                <a:cs typeface="FreightSansLFPro Semibold"/>
                <a:sym typeface="FreightSansLFPro Semibold"/>
              </a:defRPr>
            </a:lvl1pPr>
            <a:lvl2pPr algn="l">
              <a:lnSpc>
                <a:spcPct val="120000"/>
              </a:lnSpc>
              <a:defRPr>
                <a:solidFill>
                  <a:srgbClr val="6A717D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lvl2pPr>
            <a:lvl3pPr algn="l">
              <a:lnSpc>
                <a:spcPct val="120000"/>
              </a:lnSpc>
              <a:defRPr>
                <a:solidFill>
                  <a:srgbClr val="6A717D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lvl3pPr>
            <a:lvl4pPr algn="l">
              <a:lnSpc>
                <a:spcPct val="120000"/>
              </a:lnSpc>
              <a:defRPr>
                <a:solidFill>
                  <a:srgbClr val="6A717D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lvl4pPr>
            <a:lvl5pPr algn="l">
              <a:lnSpc>
                <a:spcPct val="120000"/>
              </a:lnSpc>
              <a:defRPr>
                <a:solidFill>
                  <a:srgbClr val="6A717D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Shape 4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xfrm>
            <a:off x="820905" y="877579"/>
            <a:ext cx="22742191" cy="1581151"/>
          </a:xfrm>
          <a:prstGeom prst="rect">
            <a:avLst/>
          </a:prstGeom>
        </p:spPr>
        <p:txBody>
          <a:bodyPr anchor="t"/>
          <a:lstStyle>
            <a:lvl1pPr algn="l" defTabSz="457200">
              <a:lnSpc>
                <a:spcPct val="80000"/>
              </a:lnSpc>
              <a:defRPr sz="10000">
                <a:solidFill>
                  <a:srgbClr val="4591B3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55" name="Shape 55"/>
          <p:cNvSpPr>
            <a:spLocks noGrp="1"/>
          </p:cNvSpPr>
          <p:nvPr>
            <p:ph type="body" sz="half" idx="1"/>
          </p:nvPr>
        </p:nvSpPr>
        <p:spPr>
          <a:xfrm>
            <a:off x="820905" y="2359826"/>
            <a:ext cx="20897851" cy="6365579"/>
          </a:xfrm>
          <a:prstGeom prst="rect">
            <a:avLst/>
          </a:prstGeom>
        </p:spPr>
        <p:txBody>
          <a:bodyPr/>
          <a:lstStyle>
            <a:lvl1pPr algn="l" defTabSz="457200">
              <a:lnSpc>
                <a:spcPct val="120000"/>
              </a:lnSpc>
              <a:defRPr sz="7000">
                <a:solidFill>
                  <a:srgbClr val="646A73"/>
                </a:solidFill>
                <a:latin typeface="FreightSansLFPro Semibold"/>
                <a:ea typeface="FreightSansLFPro Semibold"/>
                <a:cs typeface="FreightSansLFPro Semibold"/>
                <a:sym typeface="FreightSansLFPro Semibold"/>
              </a:defRPr>
            </a:lvl1pPr>
            <a:lvl2pPr algn="l" defTabSz="457200">
              <a:lnSpc>
                <a:spcPct val="120000"/>
              </a:lnSpc>
              <a:defRPr sz="6000">
                <a:solidFill>
                  <a:srgbClr val="646A73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lvl2pPr>
            <a:lvl3pPr marL="228600" indent="-228600" algn="l" defTabSz="457200">
              <a:lnSpc>
                <a:spcPct val="120000"/>
              </a:lnSpc>
              <a:buClr>
                <a:srgbClr val="4591B3"/>
              </a:buClr>
              <a:buSzPct val="50000"/>
              <a:buChar char="•"/>
              <a:defRPr sz="6000">
                <a:solidFill>
                  <a:srgbClr val="646A73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lvl3pPr>
            <a:lvl4pPr marL="254000" algn="l" defTabSz="457200">
              <a:lnSpc>
                <a:spcPct val="120000"/>
              </a:lnSpc>
              <a:buClr>
                <a:srgbClr val="4591B3"/>
              </a:buClr>
              <a:buSzPct val="100000"/>
              <a:buChar char="-"/>
              <a:defRPr sz="4000">
                <a:solidFill>
                  <a:srgbClr val="646A73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lvl4pPr>
            <a:lvl5pPr marL="254000" algn="l" defTabSz="457200">
              <a:lnSpc>
                <a:spcPct val="120000"/>
              </a:lnSpc>
              <a:buClr>
                <a:srgbClr val="4591B3"/>
              </a:buClr>
              <a:buSzPct val="100000"/>
              <a:buChar char="-"/>
              <a:defRPr sz="4000">
                <a:solidFill>
                  <a:srgbClr val="646A73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Shape 5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E8EA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sldNum" sz="quarter" idx="2"/>
          </p:nvPr>
        </p:nvSpPr>
        <p:spPr>
          <a:xfrm>
            <a:off x="12020550" y="13030200"/>
            <a:ext cx="317500" cy="30348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cop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/>
          </p:cNvSpPr>
          <p:nvPr>
            <p:ph type="sldNum" sz="quarter" idx="2"/>
          </p:nvPr>
        </p:nvSpPr>
        <p:spPr>
          <a:xfrm>
            <a:off x="12020550" y="13030200"/>
            <a:ext cx="317500" cy="30348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Grid">
    <p:bg>
      <p:bgPr>
        <a:solidFill>
          <a:srgbClr val="E8EA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7" name="Shape 1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6F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I_Logo-01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53064" y="4396041"/>
            <a:ext cx="4877871" cy="4533789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AI_BKGD-7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1733550" y="2305050"/>
            <a:ext cx="20897850" cy="5826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/>
          <a:lstStyle/>
          <a:p>
            <a:r>
              <a:t>Title Text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1733550" y="8413750"/>
            <a:ext cx="20897850" cy="3059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12020550" y="12878460"/>
            <a:ext cx="317500" cy="30348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defTabSz="546100">
              <a:lnSpc>
                <a:spcPct val="100000"/>
              </a:lnSpc>
              <a:defRPr sz="2400">
                <a:solidFill>
                  <a:srgbClr val="6A717D"/>
                </a:solidFill>
                <a:latin typeface="+mj-lt"/>
                <a:ea typeface="+mj-ea"/>
                <a:cs typeface="+mj-cs"/>
                <a:sym typeface="FreightSansLFPr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654" r:id="rId3"/>
    <p:sldLayoutId id="2147483659" r:id="rId4"/>
    <p:sldLayoutId id="2147483660" r:id="rId5"/>
    <p:sldLayoutId id="2147483661" r:id="rId6"/>
  </p:sldLayoutIdLst>
  <p:transition spd="med"/>
  <p:txStyles>
    <p:titleStyle>
      <a:lvl1pPr marL="0" marR="0" indent="0" algn="ct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0" i="0" u="none" strike="noStrike" cap="none" spc="0" baseline="0">
          <a:ln>
            <a:noFill/>
          </a:ln>
          <a:solidFill>
            <a:srgbClr val="FFFFFF"/>
          </a:solidFill>
          <a:uFillTx/>
          <a:latin typeface="FreightSansLFPro Semibold"/>
          <a:ea typeface="FreightSansLFPro Semibold"/>
          <a:cs typeface="FreightSansLFPro Semibold"/>
          <a:sym typeface="FreightSansLFPro Semibold"/>
        </a:defRPr>
      </a:lvl1pPr>
      <a:lvl2pPr marL="0" marR="0" indent="228600" algn="ct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0" i="0" u="none" strike="noStrike" cap="none" spc="0" baseline="0">
          <a:ln>
            <a:noFill/>
          </a:ln>
          <a:solidFill>
            <a:srgbClr val="FFFFFF"/>
          </a:solidFill>
          <a:uFillTx/>
          <a:latin typeface="FreightSansLFPro Semibold"/>
          <a:ea typeface="FreightSansLFPro Semibold"/>
          <a:cs typeface="FreightSansLFPro Semibold"/>
          <a:sym typeface="FreightSansLFPro Semibold"/>
        </a:defRPr>
      </a:lvl2pPr>
      <a:lvl3pPr marL="0" marR="0" indent="457200" algn="ct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0" i="0" u="none" strike="noStrike" cap="none" spc="0" baseline="0">
          <a:ln>
            <a:noFill/>
          </a:ln>
          <a:solidFill>
            <a:srgbClr val="FFFFFF"/>
          </a:solidFill>
          <a:uFillTx/>
          <a:latin typeface="FreightSansLFPro Semibold"/>
          <a:ea typeface="FreightSansLFPro Semibold"/>
          <a:cs typeface="FreightSansLFPro Semibold"/>
          <a:sym typeface="FreightSansLFPro Semibold"/>
        </a:defRPr>
      </a:lvl3pPr>
      <a:lvl4pPr marL="0" marR="0" indent="685800" algn="ct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0" i="0" u="none" strike="noStrike" cap="none" spc="0" baseline="0">
          <a:ln>
            <a:noFill/>
          </a:ln>
          <a:solidFill>
            <a:srgbClr val="FFFFFF"/>
          </a:solidFill>
          <a:uFillTx/>
          <a:latin typeface="FreightSansLFPro Semibold"/>
          <a:ea typeface="FreightSansLFPro Semibold"/>
          <a:cs typeface="FreightSansLFPro Semibold"/>
          <a:sym typeface="FreightSansLFPro Semibold"/>
        </a:defRPr>
      </a:lvl4pPr>
      <a:lvl5pPr marL="0" marR="0" indent="914400" algn="ct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0" i="0" u="none" strike="noStrike" cap="none" spc="0" baseline="0">
          <a:ln>
            <a:noFill/>
          </a:ln>
          <a:solidFill>
            <a:srgbClr val="FFFFFF"/>
          </a:solidFill>
          <a:uFillTx/>
          <a:latin typeface="FreightSansLFPro Semibold"/>
          <a:ea typeface="FreightSansLFPro Semibold"/>
          <a:cs typeface="FreightSansLFPro Semibold"/>
          <a:sym typeface="FreightSansLFPro Semibold"/>
        </a:defRPr>
      </a:lvl5pPr>
      <a:lvl6pPr marL="0" marR="0" indent="1143000" algn="ct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0" i="0" u="none" strike="noStrike" cap="none" spc="0" baseline="0">
          <a:ln>
            <a:noFill/>
          </a:ln>
          <a:solidFill>
            <a:srgbClr val="FFFFFF"/>
          </a:solidFill>
          <a:uFillTx/>
          <a:latin typeface="FreightSansLFPro Semibold"/>
          <a:ea typeface="FreightSansLFPro Semibold"/>
          <a:cs typeface="FreightSansLFPro Semibold"/>
          <a:sym typeface="FreightSansLFPro Semibold"/>
        </a:defRPr>
      </a:lvl6pPr>
      <a:lvl7pPr marL="0" marR="0" indent="1371600" algn="ct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0" i="0" u="none" strike="noStrike" cap="none" spc="0" baseline="0">
          <a:ln>
            <a:noFill/>
          </a:ln>
          <a:solidFill>
            <a:srgbClr val="FFFFFF"/>
          </a:solidFill>
          <a:uFillTx/>
          <a:latin typeface="FreightSansLFPro Semibold"/>
          <a:ea typeface="FreightSansLFPro Semibold"/>
          <a:cs typeface="FreightSansLFPro Semibold"/>
          <a:sym typeface="FreightSansLFPro Semibold"/>
        </a:defRPr>
      </a:lvl7pPr>
      <a:lvl8pPr marL="0" marR="0" indent="1600200" algn="ct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0" i="0" u="none" strike="noStrike" cap="none" spc="0" baseline="0">
          <a:ln>
            <a:noFill/>
          </a:ln>
          <a:solidFill>
            <a:srgbClr val="FFFFFF"/>
          </a:solidFill>
          <a:uFillTx/>
          <a:latin typeface="FreightSansLFPro Semibold"/>
          <a:ea typeface="FreightSansLFPro Semibold"/>
          <a:cs typeface="FreightSansLFPro Semibold"/>
          <a:sym typeface="FreightSansLFPro Semibold"/>
        </a:defRPr>
      </a:lvl8pPr>
      <a:lvl9pPr marL="0" marR="0" indent="1828800" algn="ct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0" i="0" u="none" strike="noStrike" cap="none" spc="0" baseline="0">
          <a:ln>
            <a:noFill/>
          </a:ln>
          <a:solidFill>
            <a:srgbClr val="FFFFFF"/>
          </a:solidFill>
          <a:uFillTx/>
          <a:latin typeface="FreightSansLFPro Semibold"/>
          <a:ea typeface="FreightSansLFPro Semibold"/>
          <a:cs typeface="FreightSansLFPro Semibold"/>
          <a:sym typeface="FreightSansLFPro Semibold"/>
        </a:defRPr>
      </a:lvl9pPr>
    </p:titleStyle>
    <p:bodyStyle>
      <a:lvl1pPr marL="0" marR="0" indent="0" algn="ct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FreightSansLFPro Light"/>
          <a:ea typeface="FreightSansLFPro Light"/>
          <a:cs typeface="FreightSansLFPro Light"/>
          <a:sym typeface="FreightSansLFPro Light"/>
        </a:defRPr>
      </a:lvl1pPr>
      <a:lvl2pPr marL="0" marR="0" indent="0" algn="ct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FreightSansLFPro Light"/>
          <a:ea typeface="FreightSansLFPro Light"/>
          <a:cs typeface="FreightSansLFPro Light"/>
          <a:sym typeface="FreightSansLFPro Light"/>
        </a:defRPr>
      </a:lvl2pPr>
      <a:lvl3pPr marL="0" marR="0" indent="0" algn="ct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FreightSansLFPro Light"/>
          <a:ea typeface="FreightSansLFPro Light"/>
          <a:cs typeface="FreightSansLFPro Light"/>
          <a:sym typeface="FreightSansLFPro Light"/>
        </a:defRPr>
      </a:lvl3pPr>
      <a:lvl4pPr marL="0" marR="0" indent="0" algn="ct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FreightSansLFPro Light"/>
          <a:ea typeface="FreightSansLFPro Light"/>
          <a:cs typeface="FreightSansLFPro Light"/>
          <a:sym typeface="FreightSansLFPro Light"/>
        </a:defRPr>
      </a:lvl4pPr>
      <a:lvl5pPr marL="0" marR="0" indent="0" algn="ct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FreightSansLFPro Light"/>
          <a:ea typeface="FreightSansLFPro Light"/>
          <a:cs typeface="FreightSansLFPro Light"/>
          <a:sym typeface="FreightSansLFPro Light"/>
        </a:defRPr>
      </a:lvl5pPr>
      <a:lvl6pPr marL="0" marR="0" indent="241300" algn="ct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FreightSansLFPro Light"/>
          <a:ea typeface="FreightSansLFPro Light"/>
          <a:cs typeface="FreightSansLFPro Light"/>
          <a:sym typeface="FreightSansLFPro Light"/>
        </a:defRPr>
      </a:lvl6pPr>
      <a:lvl7pPr marL="0" marR="0" indent="469900" algn="ct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FreightSansLFPro Light"/>
          <a:ea typeface="FreightSansLFPro Light"/>
          <a:cs typeface="FreightSansLFPro Light"/>
          <a:sym typeface="FreightSansLFPro Light"/>
        </a:defRPr>
      </a:lvl7pPr>
      <a:lvl8pPr marL="0" marR="0" indent="711200" algn="ct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FreightSansLFPro Light"/>
          <a:ea typeface="FreightSansLFPro Light"/>
          <a:cs typeface="FreightSansLFPro Light"/>
          <a:sym typeface="FreightSansLFPro Light"/>
        </a:defRPr>
      </a:lvl8pPr>
      <a:lvl9pPr marL="0" marR="0" indent="952500" algn="ct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FreightSansLFPro Light"/>
          <a:ea typeface="FreightSansLFPro Light"/>
          <a:cs typeface="FreightSansLFPro Light"/>
          <a:sym typeface="FreightSansLFPro Light"/>
        </a:defRPr>
      </a:lvl9pPr>
    </p:bodyStyle>
    <p:otherStyle>
      <a:lvl1pPr marL="0" marR="0" indent="0" algn="ct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eightSansLFPro Medium"/>
        </a:defRPr>
      </a:lvl1pPr>
      <a:lvl2pPr marL="0" marR="0" indent="228600" algn="ct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eightSansLFPro Medium"/>
        </a:defRPr>
      </a:lvl2pPr>
      <a:lvl3pPr marL="0" marR="0" indent="457200" algn="ct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eightSansLFPro Medium"/>
        </a:defRPr>
      </a:lvl3pPr>
      <a:lvl4pPr marL="0" marR="0" indent="685800" algn="ct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eightSansLFPro Medium"/>
        </a:defRPr>
      </a:lvl4pPr>
      <a:lvl5pPr marL="0" marR="0" indent="914400" algn="ct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eightSansLFPro Medium"/>
        </a:defRPr>
      </a:lvl5pPr>
      <a:lvl6pPr marL="0" marR="0" indent="1143000" algn="ct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eightSansLFPro Medium"/>
        </a:defRPr>
      </a:lvl6pPr>
      <a:lvl7pPr marL="0" marR="0" indent="1371600" algn="ct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eightSansLFPro Medium"/>
        </a:defRPr>
      </a:lvl7pPr>
      <a:lvl8pPr marL="0" marR="0" indent="1600200" algn="ct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eightSansLFPro Medium"/>
        </a:defRPr>
      </a:lvl8pPr>
      <a:lvl9pPr marL="0" marR="0" indent="1828800" algn="ct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eightSansLFPro Medium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12.emf"/><Relationship Id="rId7" Type="http://schemas.openxmlformats.org/officeDocument/2006/relationships/image" Target="../media/image17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17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Intro to Graph Neural Nets</a:t>
            </a:r>
            <a:endParaRPr dirty="0"/>
          </a:p>
        </p:txBody>
      </p:sp>
      <p:sp>
        <p:nvSpPr>
          <p:cNvPr id="129" name="Shape 129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Timothée</a:t>
            </a:r>
            <a:r>
              <a:rPr lang="en-US" dirty="0"/>
              <a:t> Lacroix</a:t>
            </a:r>
            <a:endParaRPr dirty="0"/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Graph Neural Nets</a:t>
            </a:r>
            <a:endParaRPr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C5A843-B19A-BD46-ADCA-CDEFA593C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2147" y="5634228"/>
            <a:ext cx="8255000" cy="838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7B6C18A-90B9-694C-8A41-AE65D42ADD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45714" y="5634228"/>
            <a:ext cx="6464300" cy="8382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3080DBC-FBF6-2341-956D-984ED5D3C8CA}"/>
              </a:ext>
            </a:extLst>
          </p:cNvPr>
          <p:cNvSpPr/>
          <p:nvPr/>
        </p:nvSpPr>
        <p:spPr>
          <a:xfrm>
            <a:off x="3383172" y="5217458"/>
            <a:ext cx="2654558" cy="1532965"/>
          </a:xfrm>
          <a:prstGeom prst="rect">
            <a:avLst/>
          </a:prstGeom>
          <a:noFill/>
          <a:ln w="508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129F90-9DD3-1D41-8EA3-02BF1DC5192E}"/>
              </a:ext>
            </a:extLst>
          </p:cNvPr>
          <p:cNvSpPr/>
          <p:nvPr/>
        </p:nvSpPr>
        <p:spPr>
          <a:xfrm>
            <a:off x="14526335" y="5325035"/>
            <a:ext cx="1784947" cy="1532965"/>
          </a:xfrm>
          <a:prstGeom prst="rect">
            <a:avLst/>
          </a:prstGeom>
          <a:noFill/>
          <a:ln w="508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1FE750-620F-9945-B38F-70C4D7E913EC}"/>
              </a:ext>
            </a:extLst>
          </p:cNvPr>
          <p:cNvSpPr txBox="1"/>
          <p:nvPr/>
        </p:nvSpPr>
        <p:spPr>
          <a:xfrm>
            <a:off x="6655541" y="8895182"/>
            <a:ext cx="5969583" cy="1354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4000" b="0" i="0" u="none" strike="noStrike" cap="none" spc="0" normalizeH="0" baseline="0" dirty="0" err="1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Vista Sans OT Medium"/>
                <a:ea typeface="Vista Sans OT Medium"/>
                <a:cs typeface="Vista Sans OT Medium"/>
                <a:sym typeface="Vista Sans OT Medium"/>
              </a:rPr>
              <a:t>Functions</a:t>
            </a:r>
            <a:r>
              <a:rPr kumimoji="0" lang="fr-FR" sz="4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Vista Sans OT Medium"/>
                <a:ea typeface="Vista Sans OT Medium"/>
                <a:cs typeface="Vista Sans OT Medium"/>
                <a:sym typeface="Vista Sans OT Medium"/>
              </a:rPr>
              <a:t> over sets </a:t>
            </a:r>
          </a:p>
          <a:p>
            <a:pPr marL="0" marR="0" indent="0" algn="ctr" defTabSz="4572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4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Vista Sans OT Medium"/>
                <a:ea typeface="Vista Sans OT Medium"/>
                <a:cs typeface="Vista Sans OT Medium"/>
                <a:sym typeface="Vista Sans OT Medium"/>
              </a:rPr>
              <a:t>(</a:t>
            </a:r>
            <a:r>
              <a:rPr kumimoji="0" lang="fr-FR" sz="4000" b="0" i="0" u="none" strike="noStrike" cap="none" spc="0" normalizeH="0" baseline="0" dirty="0" err="1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Vista Sans OT Medium"/>
                <a:ea typeface="Vista Sans OT Medium"/>
                <a:cs typeface="Vista Sans OT Medium"/>
                <a:sym typeface="Vista Sans OT Medium"/>
              </a:rPr>
              <a:t>ie</a:t>
            </a:r>
            <a:r>
              <a:rPr kumimoji="0" lang="fr-FR" sz="4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Vista Sans OT Medium"/>
                <a:ea typeface="Vista Sans OT Medium"/>
                <a:cs typeface="Vista Sans OT Medium"/>
                <a:sym typeface="Vista Sans OT Medium"/>
              </a:rPr>
              <a:t> permutation invariant)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D103C60-6205-4245-BE2E-27F8B96D78DC}"/>
              </a:ext>
            </a:extLst>
          </p:cNvPr>
          <p:cNvCxnSpPr>
            <a:cxnSpLocks/>
            <a:endCxn id="2" idx="2"/>
          </p:cNvCxnSpPr>
          <p:nvPr/>
        </p:nvCxnSpPr>
        <p:spPr>
          <a:xfrm flipH="1" flipV="1">
            <a:off x="4710451" y="6750423"/>
            <a:ext cx="3335939" cy="1974343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0932614-B357-0849-AC1D-E4B73B385859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10531790" y="6858000"/>
            <a:ext cx="4887019" cy="186676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62061559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Graph Neural Nets</a:t>
            </a:r>
            <a:endParaRPr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C5A843-B19A-BD46-ADCA-CDEFA593C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2147" y="5634228"/>
            <a:ext cx="8255000" cy="838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7B6C18A-90B9-694C-8A41-AE65D42ADD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45714" y="5634228"/>
            <a:ext cx="6464300" cy="8382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3080DBC-FBF6-2341-956D-984ED5D3C8CA}"/>
              </a:ext>
            </a:extLst>
          </p:cNvPr>
          <p:cNvSpPr/>
          <p:nvPr/>
        </p:nvSpPr>
        <p:spPr>
          <a:xfrm>
            <a:off x="3383172" y="5217458"/>
            <a:ext cx="2654558" cy="1532965"/>
          </a:xfrm>
          <a:prstGeom prst="rect">
            <a:avLst/>
          </a:prstGeom>
          <a:noFill/>
          <a:ln w="508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129F90-9DD3-1D41-8EA3-02BF1DC5192E}"/>
              </a:ext>
            </a:extLst>
          </p:cNvPr>
          <p:cNvSpPr/>
          <p:nvPr/>
        </p:nvSpPr>
        <p:spPr>
          <a:xfrm>
            <a:off x="14526335" y="5325035"/>
            <a:ext cx="1784947" cy="1532965"/>
          </a:xfrm>
          <a:prstGeom prst="rect">
            <a:avLst/>
          </a:prstGeom>
          <a:noFill/>
          <a:ln w="508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1FE750-620F-9945-B38F-70C4D7E913EC}"/>
              </a:ext>
            </a:extLst>
          </p:cNvPr>
          <p:cNvSpPr txBox="1"/>
          <p:nvPr/>
        </p:nvSpPr>
        <p:spPr>
          <a:xfrm>
            <a:off x="6655541" y="8895182"/>
            <a:ext cx="5969583" cy="1354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4000" b="0" i="0" u="none" strike="noStrike" cap="none" spc="0" normalizeH="0" baseline="0" dirty="0" err="1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Vista Sans OT Medium"/>
                <a:ea typeface="Vista Sans OT Medium"/>
                <a:cs typeface="Vista Sans OT Medium"/>
                <a:sym typeface="Vista Sans OT Medium"/>
              </a:rPr>
              <a:t>Functions</a:t>
            </a:r>
            <a:r>
              <a:rPr kumimoji="0" lang="fr-FR" sz="4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Vista Sans OT Medium"/>
                <a:ea typeface="Vista Sans OT Medium"/>
                <a:cs typeface="Vista Sans OT Medium"/>
                <a:sym typeface="Vista Sans OT Medium"/>
              </a:rPr>
              <a:t> over sets </a:t>
            </a:r>
          </a:p>
          <a:p>
            <a:pPr marL="0" marR="0" indent="0" algn="ctr" defTabSz="4572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4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Vista Sans OT Medium"/>
                <a:ea typeface="Vista Sans OT Medium"/>
                <a:cs typeface="Vista Sans OT Medium"/>
                <a:sym typeface="Vista Sans OT Medium"/>
              </a:rPr>
              <a:t>(</a:t>
            </a:r>
            <a:r>
              <a:rPr kumimoji="0" lang="fr-FR" sz="4000" b="0" i="0" u="none" strike="noStrike" cap="none" spc="0" normalizeH="0" baseline="0" dirty="0" err="1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Vista Sans OT Medium"/>
                <a:ea typeface="Vista Sans OT Medium"/>
                <a:cs typeface="Vista Sans OT Medium"/>
                <a:sym typeface="Vista Sans OT Medium"/>
              </a:rPr>
              <a:t>ie</a:t>
            </a:r>
            <a:r>
              <a:rPr kumimoji="0" lang="fr-FR" sz="4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Vista Sans OT Medium"/>
                <a:ea typeface="Vista Sans OT Medium"/>
                <a:cs typeface="Vista Sans OT Medium"/>
                <a:sym typeface="Vista Sans OT Medium"/>
              </a:rPr>
              <a:t> permutation invariant)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D103C60-6205-4245-BE2E-27F8B96D78DC}"/>
              </a:ext>
            </a:extLst>
          </p:cNvPr>
          <p:cNvCxnSpPr>
            <a:cxnSpLocks/>
            <a:endCxn id="2" idx="2"/>
          </p:cNvCxnSpPr>
          <p:nvPr/>
        </p:nvCxnSpPr>
        <p:spPr>
          <a:xfrm flipH="1" flipV="1">
            <a:off x="4710451" y="6750423"/>
            <a:ext cx="3335939" cy="1974343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0932614-B357-0849-AC1D-E4B73B385859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10531790" y="6858000"/>
            <a:ext cx="4887019" cy="186676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478E921-DAA9-3647-89CC-42BCFEF84507}"/>
              </a:ext>
            </a:extLst>
          </p:cNvPr>
          <p:cNvSpPr txBox="1"/>
          <p:nvPr/>
        </p:nvSpPr>
        <p:spPr>
          <a:xfrm>
            <a:off x="13199658" y="9233736"/>
            <a:ext cx="6461705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4000" dirty="0">
                <a:sym typeface="Wingdings" pitchFamily="2" charset="2"/>
              </a:rPr>
              <a:t></a:t>
            </a:r>
            <a:r>
              <a:rPr lang="fr-FR" sz="4000" dirty="0"/>
              <a:t> Invariant to </a:t>
            </a:r>
            <a:r>
              <a:rPr lang="fr-FR" sz="4000" dirty="0" err="1"/>
              <a:t>Isomorphism</a:t>
            </a:r>
            <a:endParaRPr kumimoji="0" lang="fr-FR" sz="4000" b="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Vista Sans OT Medium"/>
              <a:ea typeface="Vista Sans OT Medium"/>
              <a:cs typeface="Vista Sans OT Medium"/>
              <a:sym typeface="Vista Sans OT Medium"/>
            </a:endParaRPr>
          </a:p>
        </p:txBody>
      </p:sp>
    </p:spTree>
    <p:extLst>
      <p:ext uri="{BB962C8B-B14F-4D97-AF65-F5344CB8AC3E}">
        <p14:creationId xmlns:p14="http://schemas.microsoft.com/office/powerpoint/2010/main" val="227719094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xfrm>
            <a:off x="820904" y="877579"/>
            <a:ext cx="23563095" cy="158115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Invariance to Graph Isomorphism</a:t>
            </a:r>
            <a:endParaRPr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EC3C66A-D913-D242-AFD5-8C65E70516ED}"/>
              </a:ext>
            </a:extLst>
          </p:cNvPr>
          <p:cNvSpPr/>
          <p:nvPr/>
        </p:nvSpPr>
        <p:spPr>
          <a:xfrm>
            <a:off x="9963554" y="5621130"/>
            <a:ext cx="679269" cy="67926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085C6DB-0723-E241-910E-F76D8032F0BB}"/>
              </a:ext>
            </a:extLst>
          </p:cNvPr>
          <p:cNvSpPr/>
          <p:nvPr/>
        </p:nvSpPr>
        <p:spPr>
          <a:xfrm>
            <a:off x="11500617" y="6300399"/>
            <a:ext cx="679269" cy="67926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25EC762-89DD-0D45-B5FB-E7F2BC2398DE}"/>
              </a:ext>
            </a:extLst>
          </p:cNvPr>
          <p:cNvCxnSpPr>
            <a:cxnSpLocks/>
            <a:stCxn id="11" idx="6"/>
            <a:endCxn id="12" idx="1"/>
          </p:cNvCxnSpPr>
          <p:nvPr/>
        </p:nvCxnSpPr>
        <p:spPr>
          <a:xfrm>
            <a:off x="10642823" y="5960765"/>
            <a:ext cx="957271" cy="439111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C3B442-8A68-2D48-B1DA-91AC7E534893}"/>
              </a:ext>
            </a:extLst>
          </p:cNvPr>
          <p:cNvSpPr/>
          <p:nvPr/>
        </p:nvSpPr>
        <p:spPr>
          <a:xfrm>
            <a:off x="11500617" y="3709420"/>
            <a:ext cx="679269" cy="67926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E6DE2FB-7D18-D34A-9900-1540B5CF17C8}"/>
              </a:ext>
            </a:extLst>
          </p:cNvPr>
          <p:cNvSpPr/>
          <p:nvPr/>
        </p:nvSpPr>
        <p:spPr>
          <a:xfrm>
            <a:off x="13373095" y="8225663"/>
            <a:ext cx="679269" cy="67926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A0530EE-9338-DB42-8DAC-2DE59E155D0F}"/>
              </a:ext>
            </a:extLst>
          </p:cNvPr>
          <p:cNvCxnSpPr>
            <a:cxnSpLocks/>
            <a:stCxn id="12" idx="5"/>
            <a:endCxn id="18" idx="1"/>
          </p:cNvCxnSpPr>
          <p:nvPr/>
        </p:nvCxnSpPr>
        <p:spPr>
          <a:xfrm>
            <a:off x="12080409" y="6880191"/>
            <a:ext cx="1392163" cy="1444949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71B87A-A4CA-E14A-AE60-77B77358DD17}"/>
              </a:ext>
            </a:extLst>
          </p:cNvPr>
          <p:cNvCxnSpPr>
            <a:cxnSpLocks/>
            <a:stCxn id="14" idx="4"/>
            <a:endCxn id="12" idx="0"/>
          </p:cNvCxnSpPr>
          <p:nvPr/>
        </p:nvCxnSpPr>
        <p:spPr>
          <a:xfrm>
            <a:off x="11840252" y="4388689"/>
            <a:ext cx="0" cy="191171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602E2445-BB2F-E449-AD8F-D4A7819BF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1296" y="4782568"/>
            <a:ext cx="3886200" cy="2197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271DEB-2BFF-C145-B282-7865FEF0A21A}"/>
              </a:ext>
            </a:extLst>
          </p:cNvPr>
          <p:cNvSpPr txBox="1"/>
          <p:nvPr/>
        </p:nvSpPr>
        <p:spPr>
          <a:xfrm flipH="1">
            <a:off x="11658731" y="6305369"/>
            <a:ext cx="363039" cy="6093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600" b="0" i="0" u="none" strike="noStrike" cap="none" spc="0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FillTx/>
                <a:latin typeface="Vista Sans OT Medium"/>
                <a:ea typeface="Vista Sans OT Medium"/>
                <a:cs typeface="Vista Sans OT Medium"/>
                <a:sym typeface="Vista Sans OT Medium"/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DC6E4E-AD00-E44E-8F9F-5033234A93E3}"/>
              </a:ext>
            </a:extLst>
          </p:cNvPr>
          <p:cNvSpPr txBox="1"/>
          <p:nvPr/>
        </p:nvSpPr>
        <p:spPr>
          <a:xfrm flipH="1">
            <a:off x="10118518" y="5656065"/>
            <a:ext cx="363039" cy="6093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600" b="0" i="0" u="none" strike="noStrike" cap="none" spc="0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FillTx/>
                <a:latin typeface="Vista Sans OT Medium"/>
                <a:ea typeface="Vista Sans OT Medium"/>
                <a:cs typeface="Vista Sans OT Medium"/>
                <a:sym typeface="Vista Sans OT Medium"/>
              </a:rPr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E06666-93E4-A846-9355-F435319CD638}"/>
              </a:ext>
            </a:extLst>
          </p:cNvPr>
          <p:cNvSpPr txBox="1"/>
          <p:nvPr/>
        </p:nvSpPr>
        <p:spPr>
          <a:xfrm flipH="1">
            <a:off x="11661778" y="3712188"/>
            <a:ext cx="363039" cy="6093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600" b="0" i="0" u="none" strike="noStrike" cap="none" spc="0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FillTx/>
                <a:latin typeface="Vista Sans OT Medium"/>
                <a:ea typeface="Vista Sans OT Medium"/>
                <a:cs typeface="Vista Sans OT Medium"/>
                <a:sym typeface="Vista Sans OT Medium"/>
              </a:rPr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440CBE-010B-9F47-9EB7-B1F348F33770}"/>
              </a:ext>
            </a:extLst>
          </p:cNvPr>
          <p:cNvSpPr txBox="1"/>
          <p:nvPr/>
        </p:nvSpPr>
        <p:spPr>
          <a:xfrm flipH="1">
            <a:off x="13531209" y="8225663"/>
            <a:ext cx="363039" cy="6093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600" b="0" i="0" u="none" strike="noStrike" cap="none" spc="0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FillTx/>
                <a:latin typeface="Vista Sans OT Medium"/>
                <a:ea typeface="Vista Sans OT Medium"/>
                <a:cs typeface="Vista Sans OT Medium"/>
                <a:sym typeface="Vista Sans OT Medium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24478633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xfrm>
            <a:off x="820904" y="877579"/>
            <a:ext cx="23563095" cy="158115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Invariance to Graph Isomorphism</a:t>
            </a:r>
            <a:endParaRPr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F900F76-0CEF-8647-A6FA-C7725C2EC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1296" y="4782568"/>
            <a:ext cx="3886200" cy="21971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BB80179-D5CA-E34E-9027-4184F74381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23215" y="4782568"/>
            <a:ext cx="3886200" cy="21971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8E9AAFD3-5C1F-194D-B7FA-B8B64EFCBB13}"/>
              </a:ext>
            </a:extLst>
          </p:cNvPr>
          <p:cNvGrpSpPr/>
          <p:nvPr/>
        </p:nvGrpSpPr>
        <p:grpSpPr>
          <a:xfrm>
            <a:off x="7650660" y="3722867"/>
            <a:ext cx="4088810" cy="5195512"/>
            <a:chOff x="9963554" y="3709420"/>
            <a:chExt cx="4088810" cy="519551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B7A197B-2D9E-BA49-9AF9-DDD541FBEC4C}"/>
                </a:ext>
              </a:extLst>
            </p:cNvPr>
            <p:cNvSpPr/>
            <p:nvPr/>
          </p:nvSpPr>
          <p:spPr>
            <a:xfrm>
              <a:off x="9963554" y="5621130"/>
              <a:ext cx="679269" cy="679269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8EB2FAC-CEEB-C540-84DB-4EA338C56459}"/>
                </a:ext>
              </a:extLst>
            </p:cNvPr>
            <p:cNvSpPr/>
            <p:nvPr/>
          </p:nvSpPr>
          <p:spPr>
            <a:xfrm>
              <a:off x="11500617" y="6300399"/>
              <a:ext cx="679269" cy="67926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2A7606D-3D2C-9248-81E7-4A5DAA6A7577}"/>
                </a:ext>
              </a:extLst>
            </p:cNvPr>
            <p:cNvCxnSpPr>
              <a:cxnSpLocks/>
              <a:stCxn id="15" idx="6"/>
              <a:endCxn id="16" idx="1"/>
            </p:cNvCxnSpPr>
            <p:nvPr/>
          </p:nvCxnSpPr>
          <p:spPr>
            <a:xfrm>
              <a:off x="10642823" y="5960765"/>
              <a:ext cx="957271" cy="43911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A27CD69-E165-1A4B-B840-40915B076EC0}"/>
                </a:ext>
              </a:extLst>
            </p:cNvPr>
            <p:cNvSpPr/>
            <p:nvPr/>
          </p:nvSpPr>
          <p:spPr>
            <a:xfrm>
              <a:off x="11500617" y="3709420"/>
              <a:ext cx="679269" cy="679269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8CB0CEF-BF06-2B41-A26C-51136457A6F8}"/>
                </a:ext>
              </a:extLst>
            </p:cNvPr>
            <p:cNvSpPr/>
            <p:nvPr/>
          </p:nvSpPr>
          <p:spPr>
            <a:xfrm>
              <a:off x="13373095" y="8225663"/>
              <a:ext cx="679269" cy="6792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934E1E4-8DDB-3146-98B9-61458E424E6D}"/>
                </a:ext>
              </a:extLst>
            </p:cNvPr>
            <p:cNvCxnSpPr>
              <a:cxnSpLocks/>
              <a:stCxn id="16" idx="5"/>
              <a:endCxn id="23" idx="1"/>
            </p:cNvCxnSpPr>
            <p:nvPr/>
          </p:nvCxnSpPr>
          <p:spPr>
            <a:xfrm>
              <a:off x="12080409" y="6880191"/>
              <a:ext cx="1392163" cy="144494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6B0071E-68BF-6942-A94B-6778788CFE04}"/>
                </a:ext>
              </a:extLst>
            </p:cNvPr>
            <p:cNvCxnSpPr>
              <a:cxnSpLocks/>
              <a:stCxn id="22" idx="4"/>
              <a:endCxn id="16" idx="0"/>
            </p:cNvCxnSpPr>
            <p:nvPr/>
          </p:nvCxnSpPr>
          <p:spPr>
            <a:xfrm>
              <a:off x="11840252" y="4388689"/>
              <a:ext cx="0" cy="191171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072FC4D-D46A-4A4C-9F59-31BEC41EFEEA}"/>
                </a:ext>
              </a:extLst>
            </p:cNvPr>
            <p:cNvSpPr txBox="1"/>
            <p:nvPr/>
          </p:nvSpPr>
          <p:spPr>
            <a:xfrm flipH="1">
              <a:off x="11658731" y="6305369"/>
              <a:ext cx="363039" cy="6093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sz="3600" b="0" i="0" u="none" strike="noStrike" cap="none" spc="0" normalizeH="0" baseline="0" dirty="0">
                  <a:ln>
                    <a:noFill/>
                  </a:ln>
                  <a:solidFill>
                    <a:schemeClr val="tx2">
                      <a:lumMod val="10000"/>
                    </a:schemeClr>
                  </a:solidFill>
                  <a:effectLst/>
                  <a:uFillTx/>
                  <a:latin typeface="Vista Sans OT Medium"/>
                  <a:ea typeface="Vista Sans OT Medium"/>
                  <a:cs typeface="Vista Sans OT Medium"/>
                  <a:sym typeface="Vista Sans OT Medium"/>
                </a:rPr>
                <a:t>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3D6884A-BAE7-0646-9F75-533F1C39E4F1}"/>
                </a:ext>
              </a:extLst>
            </p:cNvPr>
            <p:cNvSpPr txBox="1"/>
            <p:nvPr/>
          </p:nvSpPr>
          <p:spPr>
            <a:xfrm flipH="1">
              <a:off x="10118518" y="5656065"/>
              <a:ext cx="363039" cy="6093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sz="3600" b="0" i="0" u="none" strike="noStrike" cap="none" spc="0" normalizeH="0" baseline="0" dirty="0">
                  <a:ln>
                    <a:noFill/>
                  </a:ln>
                  <a:solidFill>
                    <a:schemeClr val="tx2">
                      <a:lumMod val="10000"/>
                    </a:schemeClr>
                  </a:solidFill>
                  <a:effectLst/>
                  <a:uFillTx/>
                  <a:latin typeface="Vista Sans OT Medium"/>
                  <a:ea typeface="Vista Sans OT Medium"/>
                  <a:cs typeface="Vista Sans OT Medium"/>
                  <a:sym typeface="Vista Sans OT Medium"/>
                </a:rPr>
                <a:t>2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4860ED4-A39B-E045-9931-F93B4C4951F7}"/>
                </a:ext>
              </a:extLst>
            </p:cNvPr>
            <p:cNvSpPr txBox="1"/>
            <p:nvPr/>
          </p:nvSpPr>
          <p:spPr>
            <a:xfrm flipH="1">
              <a:off x="11661778" y="3712188"/>
              <a:ext cx="363039" cy="6093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sz="3600" b="0" i="0" u="none" strike="noStrike" cap="none" spc="0" normalizeH="0" baseline="0" dirty="0">
                  <a:ln>
                    <a:noFill/>
                  </a:ln>
                  <a:solidFill>
                    <a:schemeClr val="tx2">
                      <a:lumMod val="10000"/>
                    </a:schemeClr>
                  </a:solidFill>
                  <a:effectLst/>
                  <a:uFillTx/>
                  <a:latin typeface="Vista Sans OT Medium"/>
                  <a:ea typeface="Vista Sans OT Medium"/>
                  <a:cs typeface="Vista Sans OT Medium"/>
                  <a:sym typeface="Vista Sans OT Medium"/>
                </a:rPr>
                <a:t>3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BDD54E1-F7DD-0A4E-97D7-D50784102F20}"/>
                </a:ext>
              </a:extLst>
            </p:cNvPr>
            <p:cNvSpPr txBox="1"/>
            <p:nvPr/>
          </p:nvSpPr>
          <p:spPr>
            <a:xfrm flipH="1">
              <a:off x="13531209" y="8225663"/>
              <a:ext cx="363039" cy="6093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sz="3600" b="0" i="0" u="none" strike="noStrike" cap="none" spc="0" normalizeH="0" baseline="0" dirty="0">
                  <a:ln>
                    <a:noFill/>
                  </a:ln>
                  <a:solidFill>
                    <a:schemeClr val="tx2">
                      <a:lumMod val="10000"/>
                    </a:schemeClr>
                  </a:solidFill>
                  <a:effectLst/>
                  <a:uFillTx/>
                  <a:latin typeface="Vista Sans OT Medium"/>
                  <a:ea typeface="Vista Sans OT Medium"/>
                  <a:cs typeface="Vista Sans OT Medium"/>
                  <a:sym typeface="Vista Sans OT Medium"/>
                </a:rPr>
                <a:t>4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6C827C4-AAD0-9742-B61C-8BAF66362DC5}"/>
              </a:ext>
            </a:extLst>
          </p:cNvPr>
          <p:cNvGrpSpPr/>
          <p:nvPr/>
        </p:nvGrpSpPr>
        <p:grpSpPr>
          <a:xfrm>
            <a:off x="12192000" y="3815567"/>
            <a:ext cx="4088810" cy="5195512"/>
            <a:chOff x="9963554" y="3709420"/>
            <a:chExt cx="4088810" cy="5195512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8DD62EC-BD85-D549-86F6-0A2F5A78D762}"/>
                </a:ext>
              </a:extLst>
            </p:cNvPr>
            <p:cNvSpPr/>
            <p:nvPr/>
          </p:nvSpPr>
          <p:spPr>
            <a:xfrm>
              <a:off x="9963554" y="5621130"/>
              <a:ext cx="679269" cy="679269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EAAF9F0-A45C-AC4B-B8B0-3FD3F98B2BBA}"/>
                </a:ext>
              </a:extLst>
            </p:cNvPr>
            <p:cNvSpPr/>
            <p:nvPr/>
          </p:nvSpPr>
          <p:spPr>
            <a:xfrm>
              <a:off x="11500617" y="6300399"/>
              <a:ext cx="679269" cy="67926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C2106C7-2D62-C349-956E-837C42F67F82}"/>
                </a:ext>
              </a:extLst>
            </p:cNvPr>
            <p:cNvCxnSpPr>
              <a:cxnSpLocks/>
              <a:stCxn id="31" idx="6"/>
              <a:endCxn id="32" idx="1"/>
            </p:cNvCxnSpPr>
            <p:nvPr/>
          </p:nvCxnSpPr>
          <p:spPr>
            <a:xfrm>
              <a:off x="10642823" y="5960765"/>
              <a:ext cx="957271" cy="43911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2CDD03A-B822-1C4E-9534-AAC1365F99F7}"/>
                </a:ext>
              </a:extLst>
            </p:cNvPr>
            <p:cNvSpPr/>
            <p:nvPr/>
          </p:nvSpPr>
          <p:spPr>
            <a:xfrm>
              <a:off x="11500617" y="3709420"/>
              <a:ext cx="679269" cy="679269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5825B9B-01DE-674A-B01C-556239D43DCB}"/>
                </a:ext>
              </a:extLst>
            </p:cNvPr>
            <p:cNvSpPr/>
            <p:nvPr/>
          </p:nvSpPr>
          <p:spPr>
            <a:xfrm>
              <a:off x="13373095" y="8225663"/>
              <a:ext cx="679269" cy="6792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D8CCFCA-44C2-2D47-A8FC-BC24391B1B1F}"/>
                </a:ext>
              </a:extLst>
            </p:cNvPr>
            <p:cNvCxnSpPr>
              <a:cxnSpLocks/>
              <a:stCxn id="32" idx="5"/>
              <a:endCxn id="35" idx="1"/>
            </p:cNvCxnSpPr>
            <p:nvPr/>
          </p:nvCxnSpPr>
          <p:spPr>
            <a:xfrm>
              <a:off x="12080409" y="6880191"/>
              <a:ext cx="1392163" cy="144494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24295-540F-3540-9ED8-364D440C6290}"/>
                </a:ext>
              </a:extLst>
            </p:cNvPr>
            <p:cNvCxnSpPr>
              <a:cxnSpLocks/>
              <a:stCxn id="34" idx="4"/>
              <a:endCxn id="32" idx="0"/>
            </p:cNvCxnSpPr>
            <p:nvPr/>
          </p:nvCxnSpPr>
          <p:spPr>
            <a:xfrm>
              <a:off x="11840252" y="4388689"/>
              <a:ext cx="0" cy="191171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434959A-04D0-4549-ACFD-2D1FE8C7D042}"/>
                </a:ext>
              </a:extLst>
            </p:cNvPr>
            <p:cNvSpPr txBox="1"/>
            <p:nvPr/>
          </p:nvSpPr>
          <p:spPr>
            <a:xfrm flipH="1">
              <a:off x="11658731" y="6305369"/>
              <a:ext cx="363039" cy="6093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sz="3600" b="0" i="0" u="none" strike="noStrike" cap="none" spc="0" normalizeH="0" baseline="0" dirty="0">
                  <a:ln>
                    <a:noFill/>
                  </a:ln>
                  <a:solidFill>
                    <a:schemeClr val="tx2">
                      <a:lumMod val="10000"/>
                    </a:schemeClr>
                  </a:solidFill>
                  <a:effectLst/>
                  <a:uFillTx/>
                  <a:latin typeface="Vista Sans OT Medium"/>
                  <a:ea typeface="Vista Sans OT Medium"/>
                  <a:cs typeface="Vista Sans OT Medium"/>
                  <a:sym typeface="Vista Sans OT Medium"/>
                </a:rPr>
                <a:t>2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AE0834D-27D6-564F-B2CE-4CE73ABFEFAD}"/>
                </a:ext>
              </a:extLst>
            </p:cNvPr>
            <p:cNvSpPr txBox="1"/>
            <p:nvPr/>
          </p:nvSpPr>
          <p:spPr>
            <a:xfrm flipH="1">
              <a:off x="10118518" y="5656065"/>
              <a:ext cx="363039" cy="6093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sz="3600" b="0" i="0" u="none" strike="noStrike" cap="none" spc="0" normalizeH="0" baseline="0" dirty="0">
                  <a:ln>
                    <a:noFill/>
                  </a:ln>
                  <a:solidFill>
                    <a:schemeClr val="tx2">
                      <a:lumMod val="10000"/>
                    </a:schemeClr>
                  </a:solidFill>
                  <a:effectLst/>
                  <a:uFillTx/>
                  <a:latin typeface="Vista Sans OT Medium"/>
                  <a:ea typeface="Vista Sans OT Medium"/>
                  <a:cs typeface="Vista Sans OT Medium"/>
                  <a:sym typeface="Vista Sans OT Medium"/>
                </a:rPr>
                <a:t>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7AFFBE9-6B1A-2D48-8470-88130609DDA4}"/>
                </a:ext>
              </a:extLst>
            </p:cNvPr>
            <p:cNvSpPr txBox="1"/>
            <p:nvPr/>
          </p:nvSpPr>
          <p:spPr>
            <a:xfrm flipH="1">
              <a:off x="11661778" y="3712188"/>
              <a:ext cx="363039" cy="6093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sz="3600" b="0" i="0" u="none" strike="noStrike" cap="none" spc="0" normalizeH="0" baseline="0" dirty="0">
                  <a:ln>
                    <a:noFill/>
                  </a:ln>
                  <a:solidFill>
                    <a:schemeClr val="tx2">
                      <a:lumMod val="10000"/>
                    </a:schemeClr>
                  </a:solidFill>
                  <a:effectLst/>
                  <a:uFillTx/>
                  <a:latin typeface="Vista Sans OT Medium"/>
                  <a:ea typeface="Vista Sans OT Medium"/>
                  <a:cs typeface="Vista Sans OT Medium"/>
                  <a:sym typeface="Vista Sans OT Medium"/>
                </a:rPr>
                <a:t>3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A9E9DF0-C795-5348-8B05-580E53AEC232}"/>
                </a:ext>
              </a:extLst>
            </p:cNvPr>
            <p:cNvSpPr txBox="1"/>
            <p:nvPr/>
          </p:nvSpPr>
          <p:spPr>
            <a:xfrm flipH="1">
              <a:off x="13531209" y="8225663"/>
              <a:ext cx="363039" cy="6093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sz="3600" b="0" i="0" u="none" strike="noStrike" cap="none" spc="0" normalizeH="0" baseline="0" dirty="0">
                  <a:ln>
                    <a:noFill/>
                  </a:ln>
                  <a:solidFill>
                    <a:schemeClr val="tx2">
                      <a:lumMod val="10000"/>
                    </a:schemeClr>
                  </a:solidFill>
                  <a:effectLst/>
                  <a:uFillTx/>
                  <a:latin typeface="Vista Sans OT Medium"/>
                  <a:ea typeface="Vista Sans OT Medium"/>
                  <a:cs typeface="Vista Sans OT Medium"/>
                  <a:sym typeface="Vista Sans OT Medium"/>
                </a:rPr>
                <a:t>4</a:t>
              </a:r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849AC0-16F2-9245-A522-23FAD76E2F33}"/>
              </a:ext>
            </a:extLst>
          </p:cNvPr>
          <p:cNvCxnSpPr>
            <a:cxnSpLocks/>
          </p:cNvCxnSpPr>
          <p:nvPr/>
        </p:nvCxnSpPr>
        <p:spPr>
          <a:xfrm>
            <a:off x="11968070" y="3119718"/>
            <a:ext cx="0" cy="617220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968083497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xfrm>
            <a:off x="820904" y="877579"/>
            <a:ext cx="23563095" cy="158115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Invariance to Graph Isomorphism</a:t>
            </a:r>
            <a:endParaRPr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F900F76-0CEF-8647-A6FA-C7725C2EC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1296" y="4782568"/>
            <a:ext cx="3886200" cy="21971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BB80179-D5CA-E34E-9027-4184F74381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23215" y="4782568"/>
            <a:ext cx="3886200" cy="21971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8E9AAFD3-5C1F-194D-B7FA-B8B64EFCBB13}"/>
              </a:ext>
            </a:extLst>
          </p:cNvPr>
          <p:cNvGrpSpPr/>
          <p:nvPr/>
        </p:nvGrpSpPr>
        <p:grpSpPr>
          <a:xfrm>
            <a:off x="7650660" y="3722867"/>
            <a:ext cx="4088810" cy="5195512"/>
            <a:chOff x="9963554" y="3709420"/>
            <a:chExt cx="4088810" cy="519551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B7A197B-2D9E-BA49-9AF9-DDD541FBEC4C}"/>
                </a:ext>
              </a:extLst>
            </p:cNvPr>
            <p:cNvSpPr/>
            <p:nvPr/>
          </p:nvSpPr>
          <p:spPr>
            <a:xfrm>
              <a:off x="9963554" y="5621130"/>
              <a:ext cx="679269" cy="679269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8EB2FAC-CEEB-C540-84DB-4EA338C56459}"/>
                </a:ext>
              </a:extLst>
            </p:cNvPr>
            <p:cNvSpPr/>
            <p:nvPr/>
          </p:nvSpPr>
          <p:spPr>
            <a:xfrm>
              <a:off x="11500617" y="6300399"/>
              <a:ext cx="679269" cy="67926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2A7606D-3D2C-9248-81E7-4A5DAA6A7577}"/>
                </a:ext>
              </a:extLst>
            </p:cNvPr>
            <p:cNvCxnSpPr>
              <a:cxnSpLocks/>
              <a:stCxn id="15" idx="6"/>
              <a:endCxn id="16" idx="1"/>
            </p:cNvCxnSpPr>
            <p:nvPr/>
          </p:nvCxnSpPr>
          <p:spPr>
            <a:xfrm>
              <a:off x="10642823" y="5960765"/>
              <a:ext cx="957271" cy="43911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A27CD69-E165-1A4B-B840-40915B076EC0}"/>
                </a:ext>
              </a:extLst>
            </p:cNvPr>
            <p:cNvSpPr/>
            <p:nvPr/>
          </p:nvSpPr>
          <p:spPr>
            <a:xfrm>
              <a:off x="11500617" y="3709420"/>
              <a:ext cx="679269" cy="679269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8CB0CEF-BF06-2B41-A26C-51136457A6F8}"/>
                </a:ext>
              </a:extLst>
            </p:cNvPr>
            <p:cNvSpPr/>
            <p:nvPr/>
          </p:nvSpPr>
          <p:spPr>
            <a:xfrm>
              <a:off x="13373095" y="8225663"/>
              <a:ext cx="679269" cy="6792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934E1E4-8DDB-3146-98B9-61458E424E6D}"/>
                </a:ext>
              </a:extLst>
            </p:cNvPr>
            <p:cNvCxnSpPr>
              <a:cxnSpLocks/>
              <a:stCxn id="16" idx="5"/>
              <a:endCxn id="23" idx="1"/>
            </p:cNvCxnSpPr>
            <p:nvPr/>
          </p:nvCxnSpPr>
          <p:spPr>
            <a:xfrm>
              <a:off x="12080409" y="6880191"/>
              <a:ext cx="1392163" cy="144494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6B0071E-68BF-6942-A94B-6778788CFE04}"/>
                </a:ext>
              </a:extLst>
            </p:cNvPr>
            <p:cNvCxnSpPr>
              <a:cxnSpLocks/>
              <a:stCxn id="22" idx="4"/>
              <a:endCxn id="16" idx="0"/>
            </p:cNvCxnSpPr>
            <p:nvPr/>
          </p:nvCxnSpPr>
          <p:spPr>
            <a:xfrm>
              <a:off x="11840252" y="4388689"/>
              <a:ext cx="0" cy="191171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072FC4D-D46A-4A4C-9F59-31BEC41EFEEA}"/>
                </a:ext>
              </a:extLst>
            </p:cNvPr>
            <p:cNvSpPr txBox="1"/>
            <p:nvPr/>
          </p:nvSpPr>
          <p:spPr>
            <a:xfrm flipH="1">
              <a:off x="11658731" y="6305369"/>
              <a:ext cx="363039" cy="6093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sz="3600" b="0" i="0" u="none" strike="noStrike" cap="none" spc="0" normalizeH="0" baseline="0" dirty="0">
                  <a:ln>
                    <a:noFill/>
                  </a:ln>
                  <a:solidFill>
                    <a:schemeClr val="tx2">
                      <a:lumMod val="10000"/>
                    </a:schemeClr>
                  </a:solidFill>
                  <a:effectLst/>
                  <a:uFillTx/>
                  <a:latin typeface="Vista Sans OT Medium"/>
                  <a:ea typeface="Vista Sans OT Medium"/>
                  <a:cs typeface="Vista Sans OT Medium"/>
                  <a:sym typeface="Vista Sans OT Medium"/>
                </a:rPr>
                <a:t>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3D6884A-BAE7-0646-9F75-533F1C39E4F1}"/>
                </a:ext>
              </a:extLst>
            </p:cNvPr>
            <p:cNvSpPr txBox="1"/>
            <p:nvPr/>
          </p:nvSpPr>
          <p:spPr>
            <a:xfrm flipH="1">
              <a:off x="10118518" y="5656065"/>
              <a:ext cx="363039" cy="6093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sz="3600" b="0" i="0" u="none" strike="noStrike" cap="none" spc="0" normalizeH="0" baseline="0" dirty="0">
                  <a:ln>
                    <a:noFill/>
                  </a:ln>
                  <a:solidFill>
                    <a:schemeClr val="tx2">
                      <a:lumMod val="10000"/>
                    </a:schemeClr>
                  </a:solidFill>
                  <a:effectLst/>
                  <a:uFillTx/>
                  <a:latin typeface="Vista Sans OT Medium"/>
                  <a:ea typeface="Vista Sans OT Medium"/>
                  <a:cs typeface="Vista Sans OT Medium"/>
                  <a:sym typeface="Vista Sans OT Medium"/>
                </a:rPr>
                <a:t>2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4860ED4-A39B-E045-9931-F93B4C4951F7}"/>
                </a:ext>
              </a:extLst>
            </p:cNvPr>
            <p:cNvSpPr txBox="1"/>
            <p:nvPr/>
          </p:nvSpPr>
          <p:spPr>
            <a:xfrm flipH="1">
              <a:off x="11661778" y="3712188"/>
              <a:ext cx="363039" cy="6093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sz="3600" b="0" i="0" u="none" strike="noStrike" cap="none" spc="0" normalizeH="0" baseline="0" dirty="0">
                  <a:ln>
                    <a:noFill/>
                  </a:ln>
                  <a:solidFill>
                    <a:schemeClr val="tx2">
                      <a:lumMod val="10000"/>
                    </a:schemeClr>
                  </a:solidFill>
                  <a:effectLst/>
                  <a:uFillTx/>
                  <a:latin typeface="Vista Sans OT Medium"/>
                  <a:ea typeface="Vista Sans OT Medium"/>
                  <a:cs typeface="Vista Sans OT Medium"/>
                  <a:sym typeface="Vista Sans OT Medium"/>
                </a:rPr>
                <a:t>3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BDD54E1-F7DD-0A4E-97D7-D50784102F20}"/>
                </a:ext>
              </a:extLst>
            </p:cNvPr>
            <p:cNvSpPr txBox="1"/>
            <p:nvPr/>
          </p:nvSpPr>
          <p:spPr>
            <a:xfrm flipH="1">
              <a:off x="13531209" y="8225663"/>
              <a:ext cx="363039" cy="6093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sz="3600" b="0" i="0" u="none" strike="noStrike" cap="none" spc="0" normalizeH="0" baseline="0" dirty="0">
                  <a:ln>
                    <a:noFill/>
                  </a:ln>
                  <a:solidFill>
                    <a:schemeClr val="tx2">
                      <a:lumMod val="10000"/>
                    </a:schemeClr>
                  </a:solidFill>
                  <a:effectLst/>
                  <a:uFillTx/>
                  <a:latin typeface="Vista Sans OT Medium"/>
                  <a:ea typeface="Vista Sans OT Medium"/>
                  <a:cs typeface="Vista Sans OT Medium"/>
                  <a:sym typeface="Vista Sans OT Medium"/>
                </a:rPr>
                <a:t>4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6C827C4-AAD0-9742-B61C-8BAF66362DC5}"/>
              </a:ext>
            </a:extLst>
          </p:cNvPr>
          <p:cNvGrpSpPr/>
          <p:nvPr/>
        </p:nvGrpSpPr>
        <p:grpSpPr>
          <a:xfrm>
            <a:off x="12192000" y="3815567"/>
            <a:ext cx="4088810" cy="5195512"/>
            <a:chOff x="9963554" y="3709420"/>
            <a:chExt cx="4088810" cy="5195512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8DD62EC-BD85-D549-86F6-0A2F5A78D762}"/>
                </a:ext>
              </a:extLst>
            </p:cNvPr>
            <p:cNvSpPr/>
            <p:nvPr/>
          </p:nvSpPr>
          <p:spPr>
            <a:xfrm>
              <a:off x="9963554" y="5621130"/>
              <a:ext cx="679269" cy="679269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EAAF9F0-A45C-AC4B-B8B0-3FD3F98B2BBA}"/>
                </a:ext>
              </a:extLst>
            </p:cNvPr>
            <p:cNvSpPr/>
            <p:nvPr/>
          </p:nvSpPr>
          <p:spPr>
            <a:xfrm>
              <a:off x="11500617" y="6300399"/>
              <a:ext cx="679269" cy="67926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C2106C7-2D62-C349-956E-837C42F67F82}"/>
                </a:ext>
              </a:extLst>
            </p:cNvPr>
            <p:cNvCxnSpPr>
              <a:cxnSpLocks/>
              <a:stCxn id="31" idx="6"/>
              <a:endCxn id="32" idx="1"/>
            </p:cNvCxnSpPr>
            <p:nvPr/>
          </p:nvCxnSpPr>
          <p:spPr>
            <a:xfrm>
              <a:off x="10642823" y="5960765"/>
              <a:ext cx="957271" cy="43911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2CDD03A-B822-1C4E-9534-AAC1365F99F7}"/>
                </a:ext>
              </a:extLst>
            </p:cNvPr>
            <p:cNvSpPr/>
            <p:nvPr/>
          </p:nvSpPr>
          <p:spPr>
            <a:xfrm>
              <a:off x="11500617" y="3709420"/>
              <a:ext cx="679269" cy="679269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5825B9B-01DE-674A-B01C-556239D43DCB}"/>
                </a:ext>
              </a:extLst>
            </p:cNvPr>
            <p:cNvSpPr/>
            <p:nvPr/>
          </p:nvSpPr>
          <p:spPr>
            <a:xfrm>
              <a:off x="13373095" y="8225663"/>
              <a:ext cx="679269" cy="6792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D8CCFCA-44C2-2D47-A8FC-BC24391B1B1F}"/>
                </a:ext>
              </a:extLst>
            </p:cNvPr>
            <p:cNvCxnSpPr>
              <a:cxnSpLocks/>
              <a:stCxn id="32" idx="5"/>
              <a:endCxn id="35" idx="1"/>
            </p:cNvCxnSpPr>
            <p:nvPr/>
          </p:nvCxnSpPr>
          <p:spPr>
            <a:xfrm>
              <a:off x="12080409" y="6880191"/>
              <a:ext cx="1392163" cy="144494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24295-540F-3540-9ED8-364D440C6290}"/>
                </a:ext>
              </a:extLst>
            </p:cNvPr>
            <p:cNvCxnSpPr>
              <a:cxnSpLocks/>
              <a:stCxn id="34" idx="4"/>
              <a:endCxn id="32" idx="0"/>
            </p:cNvCxnSpPr>
            <p:nvPr/>
          </p:nvCxnSpPr>
          <p:spPr>
            <a:xfrm>
              <a:off x="11840252" y="4388689"/>
              <a:ext cx="0" cy="191171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434959A-04D0-4549-ACFD-2D1FE8C7D042}"/>
                </a:ext>
              </a:extLst>
            </p:cNvPr>
            <p:cNvSpPr txBox="1"/>
            <p:nvPr/>
          </p:nvSpPr>
          <p:spPr>
            <a:xfrm flipH="1">
              <a:off x="11658731" y="6305369"/>
              <a:ext cx="363039" cy="6093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sz="3600" b="0" i="0" u="none" strike="noStrike" cap="none" spc="0" normalizeH="0" baseline="0" dirty="0">
                  <a:ln>
                    <a:noFill/>
                  </a:ln>
                  <a:solidFill>
                    <a:schemeClr val="tx2">
                      <a:lumMod val="10000"/>
                    </a:schemeClr>
                  </a:solidFill>
                  <a:effectLst/>
                  <a:uFillTx/>
                  <a:latin typeface="Vista Sans OT Medium"/>
                  <a:ea typeface="Vista Sans OT Medium"/>
                  <a:cs typeface="Vista Sans OT Medium"/>
                  <a:sym typeface="Vista Sans OT Medium"/>
                </a:rPr>
                <a:t>2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AE0834D-27D6-564F-B2CE-4CE73ABFEFAD}"/>
                </a:ext>
              </a:extLst>
            </p:cNvPr>
            <p:cNvSpPr txBox="1"/>
            <p:nvPr/>
          </p:nvSpPr>
          <p:spPr>
            <a:xfrm flipH="1">
              <a:off x="10118518" y="5656065"/>
              <a:ext cx="363039" cy="6093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sz="3600" b="0" i="0" u="none" strike="noStrike" cap="none" spc="0" normalizeH="0" baseline="0" dirty="0">
                  <a:ln>
                    <a:noFill/>
                  </a:ln>
                  <a:solidFill>
                    <a:schemeClr val="tx2">
                      <a:lumMod val="10000"/>
                    </a:schemeClr>
                  </a:solidFill>
                  <a:effectLst/>
                  <a:uFillTx/>
                  <a:latin typeface="Vista Sans OT Medium"/>
                  <a:ea typeface="Vista Sans OT Medium"/>
                  <a:cs typeface="Vista Sans OT Medium"/>
                  <a:sym typeface="Vista Sans OT Medium"/>
                </a:rPr>
                <a:t>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7AFFBE9-6B1A-2D48-8470-88130609DDA4}"/>
                </a:ext>
              </a:extLst>
            </p:cNvPr>
            <p:cNvSpPr txBox="1"/>
            <p:nvPr/>
          </p:nvSpPr>
          <p:spPr>
            <a:xfrm flipH="1">
              <a:off x="11661778" y="3712188"/>
              <a:ext cx="363039" cy="6093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sz="3600" b="0" i="0" u="none" strike="noStrike" cap="none" spc="0" normalizeH="0" baseline="0" dirty="0">
                  <a:ln>
                    <a:noFill/>
                  </a:ln>
                  <a:solidFill>
                    <a:schemeClr val="tx2">
                      <a:lumMod val="10000"/>
                    </a:schemeClr>
                  </a:solidFill>
                  <a:effectLst/>
                  <a:uFillTx/>
                  <a:latin typeface="Vista Sans OT Medium"/>
                  <a:ea typeface="Vista Sans OT Medium"/>
                  <a:cs typeface="Vista Sans OT Medium"/>
                  <a:sym typeface="Vista Sans OT Medium"/>
                </a:rPr>
                <a:t>4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A9E9DF0-C795-5348-8B05-580E53AEC232}"/>
                </a:ext>
              </a:extLst>
            </p:cNvPr>
            <p:cNvSpPr txBox="1"/>
            <p:nvPr/>
          </p:nvSpPr>
          <p:spPr>
            <a:xfrm flipH="1">
              <a:off x="13531209" y="8225663"/>
              <a:ext cx="363039" cy="6093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sz="3600" b="0" i="0" u="none" strike="noStrike" cap="none" spc="0" normalizeH="0" baseline="0" dirty="0">
                  <a:ln>
                    <a:noFill/>
                  </a:ln>
                  <a:solidFill>
                    <a:schemeClr val="tx2">
                      <a:lumMod val="10000"/>
                    </a:schemeClr>
                  </a:solidFill>
                  <a:effectLst/>
                  <a:uFillTx/>
                  <a:latin typeface="Vista Sans OT Medium"/>
                  <a:ea typeface="Vista Sans OT Medium"/>
                  <a:cs typeface="Vista Sans OT Medium"/>
                  <a:sym typeface="Vista Sans OT Medium"/>
                </a:rPr>
                <a:t>3</a:t>
              </a:r>
            </a:p>
          </p:txBody>
        </p: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3B54EAE-CC3E-F04F-8929-70C6B4EE62DC}"/>
              </a:ext>
            </a:extLst>
          </p:cNvPr>
          <p:cNvCxnSpPr>
            <a:cxnSpLocks/>
          </p:cNvCxnSpPr>
          <p:nvPr/>
        </p:nvCxnSpPr>
        <p:spPr>
          <a:xfrm>
            <a:off x="11968070" y="3119718"/>
            <a:ext cx="0" cy="617220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4C07DA2-2C87-FE4B-86E3-860A83212359}"/>
              </a:ext>
            </a:extLst>
          </p:cNvPr>
          <p:cNvSpPr txBox="1"/>
          <p:nvPr/>
        </p:nvSpPr>
        <p:spPr>
          <a:xfrm>
            <a:off x="6119513" y="11076022"/>
            <a:ext cx="11697113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4000" b="0" i="0" u="none" strike="noStrike" cap="none" spc="0" normalizeH="0" baseline="0" dirty="0" err="1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Vista Sans OT Medium"/>
                <a:ea typeface="Vista Sans OT Medium"/>
                <a:cs typeface="Vista Sans OT Medium"/>
                <a:sym typeface="Vista Sans OT Medium"/>
              </a:rPr>
              <a:t>Same</a:t>
            </a:r>
            <a:r>
              <a:rPr kumimoji="0" lang="fr-FR" sz="4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Vista Sans OT Medium"/>
                <a:ea typeface="Vista Sans OT Medium"/>
                <a:cs typeface="Vista Sans OT Medium"/>
                <a:sym typeface="Vista Sans OT Medium"/>
              </a:rPr>
              <a:t> </a:t>
            </a:r>
            <a:r>
              <a:rPr kumimoji="0" lang="fr-FR" sz="4000" b="0" i="0" u="none" strike="noStrike" cap="none" spc="0" normalizeH="0" baseline="0" dirty="0" err="1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Vista Sans OT Medium"/>
                <a:ea typeface="Vista Sans OT Medium"/>
                <a:cs typeface="Vista Sans OT Medium"/>
                <a:sym typeface="Vista Sans OT Medium"/>
              </a:rPr>
              <a:t>underlying</a:t>
            </a:r>
            <a:r>
              <a:rPr kumimoji="0" lang="fr-FR" sz="4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Vista Sans OT Medium"/>
                <a:ea typeface="Vista Sans OT Medium"/>
                <a:cs typeface="Vista Sans OT Medium"/>
                <a:sym typeface="Vista Sans OT Medium"/>
              </a:rPr>
              <a:t> graphs </a:t>
            </a:r>
            <a:r>
              <a:rPr kumimoji="0" lang="fr-FR" sz="4000" b="0" i="0" u="none" strike="noStrike" cap="none" spc="0" normalizeH="0" baseline="0" dirty="0" err="1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Vista Sans OT Medium"/>
                <a:ea typeface="Vista Sans OT Medium"/>
                <a:cs typeface="Vista Sans OT Medium"/>
                <a:sym typeface="Vista Sans OT Medium"/>
              </a:rPr>
              <a:t>should</a:t>
            </a:r>
            <a:r>
              <a:rPr kumimoji="0" lang="fr-FR" sz="4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Vista Sans OT Medium"/>
                <a:ea typeface="Vista Sans OT Medium"/>
                <a:cs typeface="Vista Sans OT Medium"/>
                <a:sym typeface="Vista Sans OT Medium"/>
              </a:rPr>
              <a:t> have </a:t>
            </a:r>
            <a:r>
              <a:rPr kumimoji="0" lang="fr-FR" sz="4000" b="0" i="0" u="none" strike="noStrike" cap="none" spc="0" normalizeH="0" baseline="0" dirty="0" err="1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Vista Sans OT Medium"/>
                <a:ea typeface="Vista Sans OT Medium"/>
                <a:cs typeface="Vista Sans OT Medium"/>
                <a:sym typeface="Vista Sans OT Medium"/>
              </a:rPr>
              <a:t>same</a:t>
            </a:r>
            <a:r>
              <a:rPr kumimoji="0" lang="fr-FR" sz="4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Vista Sans OT Medium"/>
                <a:ea typeface="Vista Sans OT Medium"/>
                <a:cs typeface="Vista Sans OT Medium"/>
                <a:sym typeface="Vista Sans OT Medium"/>
              </a:rPr>
              <a:t> output !</a:t>
            </a:r>
          </a:p>
        </p:txBody>
      </p:sp>
    </p:spTree>
    <p:extLst>
      <p:ext uri="{BB962C8B-B14F-4D97-AF65-F5344CB8AC3E}">
        <p14:creationId xmlns:p14="http://schemas.microsoft.com/office/powerpoint/2010/main" val="1448750177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Graph Convolutional Networks</a:t>
            </a:r>
            <a:endParaRPr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EC22E58-E9A9-BE4C-8CAB-278668B39F38}"/>
              </a:ext>
            </a:extLst>
          </p:cNvPr>
          <p:cNvSpPr txBox="1"/>
          <p:nvPr/>
        </p:nvSpPr>
        <p:spPr>
          <a:xfrm>
            <a:off x="1638074" y="5213193"/>
            <a:ext cx="15223461" cy="365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lvl="2" indent="0" algn="l"/>
            <a:r>
              <a:rPr lang="fr-FR" sz="3600" dirty="0"/>
              <a:t>Start </a:t>
            </a:r>
            <a:r>
              <a:rPr lang="fr-FR" sz="3600" dirty="0" err="1"/>
              <a:t>with</a:t>
            </a:r>
            <a:r>
              <a:rPr lang="fr-FR" sz="3600" dirty="0"/>
              <a:t> initial </a:t>
            </a:r>
            <a:r>
              <a:rPr lang="fr-FR" sz="3600" dirty="0" err="1"/>
              <a:t>node</a:t>
            </a:r>
            <a:r>
              <a:rPr lang="fr-FR" sz="3600" dirty="0"/>
              <a:t> </a:t>
            </a:r>
            <a:r>
              <a:rPr lang="fr-FR" sz="3600" dirty="0" err="1"/>
              <a:t>features</a:t>
            </a:r>
            <a:r>
              <a:rPr lang="fr-FR" sz="3600" dirty="0"/>
              <a:t>         ,</a:t>
            </a:r>
          </a:p>
          <a:p>
            <a:pPr lvl="2" indent="0" algn="l"/>
            <a:endParaRPr lang="fr-FR" sz="3600" dirty="0"/>
          </a:p>
          <a:p>
            <a:pPr lvl="2" indent="0" algn="l"/>
            <a:r>
              <a:rPr lang="fr-FR" sz="3600" dirty="0"/>
              <a:t>Let      </a:t>
            </a:r>
            <a:r>
              <a:rPr lang="fr-FR" sz="3600" dirty="0" err="1"/>
              <a:t>be</a:t>
            </a:r>
            <a:r>
              <a:rPr lang="fr-FR" sz="3600" dirty="0"/>
              <a:t> the </a:t>
            </a:r>
            <a:r>
              <a:rPr lang="fr-FR" sz="3600" dirty="0" err="1"/>
              <a:t>adjacency</a:t>
            </a:r>
            <a:r>
              <a:rPr lang="fr-FR" sz="3600" dirty="0"/>
              <a:t> matrix and</a:t>
            </a:r>
            <a:endParaRPr kumimoji="0" lang="fr-FR" sz="3600" b="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Vista Sans OT Medium"/>
              <a:ea typeface="Vista Sans OT Medium"/>
              <a:cs typeface="Vista Sans OT Medium"/>
              <a:sym typeface="Vista Sans OT Medium"/>
            </a:endParaRPr>
          </a:p>
          <a:p>
            <a:pPr marL="571500" lvl="2" indent="-571500" algn="l">
              <a:buFont typeface="Arial" panose="020B0604020202020204" pitchFamily="34" charset="0"/>
              <a:buChar char="•"/>
            </a:pPr>
            <a:endParaRPr lang="fr-FR" sz="3600" dirty="0"/>
          </a:p>
          <a:p>
            <a:pPr marL="571500" lvl="2" indent="-571500" algn="l">
              <a:buFont typeface="Arial" panose="020B0604020202020204" pitchFamily="34" charset="0"/>
              <a:buChar char="•"/>
            </a:pPr>
            <a:r>
              <a:rPr kumimoji="0" lang="fr-FR" sz="3600" b="0" i="0" u="none" strike="noStrike" cap="none" spc="0" normalizeH="0" baseline="0" dirty="0" err="1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Vista Sans OT Medium"/>
                <a:ea typeface="Vista Sans OT Medium"/>
                <a:cs typeface="Vista Sans OT Medium"/>
                <a:sym typeface="Vista Sans OT Medium"/>
              </a:rPr>
              <a:t>Aggregate</a:t>
            </a:r>
            <a:r>
              <a:rPr kumimoji="0" lang="fr-FR" sz="36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Vista Sans OT Medium"/>
                <a:ea typeface="Vista Sans OT Medium"/>
                <a:cs typeface="Vista Sans OT Medium"/>
                <a:sym typeface="Vista Sans OT Medium"/>
              </a:rPr>
              <a:t> &amp; Combine :</a:t>
            </a:r>
            <a:endParaRPr kumimoji="0" lang="fr-FR" sz="3600" b="0" i="0" u="none" strike="noStrike" cap="none" spc="0" normalizeH="0" dirty="0">
              <a:ln>
                <a:noFill/>
              </a:ln>
              <a:solidFill>
                <a:srgbClr val="7D8490"/>
              </a:solidFill>
              <a:effectLst/>
              <a:uFillTx/>
              <a:latin typeface="Vista Sans OT Medium"/>
              <a:ea typeface="Vista Sans OT Medium"/>
              <a:cs typeface="Vista Sans OT Medium"/>
              <a:sym typeface="Vista Sans OT Medium"/>
            </a:endParaRPr>
          </a:p>
          <a:p>
            <a:pPr marR="0" algn="l" defTabSz="4572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fr-FR" sz="3600" b="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Vista Sans OT Medium"/>
              <a:ea typeface="Vista Sans OT Medium"/>
              <a:cs typeface="Vista Sans OT Medium"/>
              <a:sym typeface="Vista Sans OT Medium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A12D0F7-4527-CB4A-9B7A-D6F2393AE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7266" y="5274052"/>
            <a:ext cx="673100" cy="444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BB5D43C-B93D-904D-AF58-B18BF81D7B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3166" y="7540752"/>
            <a:ext cx="5372100" cy="8382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5DED160-61F1-174A-86FB-27D3EE60A340}"/>
              </a:ext>
            </a:extLst>
          </p:cNvPr>
          <p:cNvGrpSpPr/>
          <p:nvPr/>
        </p:nvGrpSpPr>
        <p:grpSpPr>
          <a:xfrm>
            <a:off x="2395220" y="6439253"/>
            <a:ext cx="10108946" cy="444500"/>
            <a:chOff x="2395220" y="6134453"/>
            <a:chExt cx="10108946" cy="4445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B8BEDC2-AEE5-5B4B-974D-59249AADC89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95220" y="6236053"/>
              <a:ext cx="330200" cy="3429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657C6F6-23D7-1E44-AEB1-DEB7C541092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70366" y="6134453"/>
              <a:ext cx="3733800" cy="444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4744546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Graph Convolutional Networks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B5D43C-B93D-904D-AF58-B18BF81D7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078" y="3870960"/>
            <a:ext cx="5372100" cy="8382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3939CB37-409E-6C46-B7AF-D0772294380E}"/>
              </a:ext>
            </a:extLst>
          </p:cNvPr>
          <p:cNvSpPr/>
          <p:nvPr/>
        </p:nvSpPr>
        <p:spPr>
          <a:xfrm>
            <a:off x="13876648" y="5688929"/>
            <a:ext cx="679269" cy="67926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8D87328-4C62-0746-ABD9-87C95175F66D}"/>
              </a:ext>
            </a:extLst>
          </p:cNvPr>
          <p:cNvSpPr/>
          <p:nvPr/>
        </p:nvSpPr>
        <p:spPr>
          <a:xfrm>
            <a:off x="15413711" y="6368198"/>
            <a:ext cx="679269" cy="679269"/>
          </a:xfrm>
          <a:prstGeom prst="ellipse">
            <a:avLst/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28471CD-C919-384F-8061-DA660F68AB2B}"/>
              </a:ext>
            </a:extLst>
          </p:cNvPr>
          <p:cNvCxnSpPr>
            <a:cxnSpLocks/>
            <a:stCxn id="9" idx="6"/>
            <a:endCxn id="10" idx="1"/>
          </p:cNvCxnSpPr>
          <p:nvPr/>
        </p:nvCxnSpPr>
        <p:spPr>
          <a:xfrm>
            <a:off x="14555917" y="6028564"/>
            <a:ext cx="957271" cy="439111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11B3C5CB-92D4-0247-BD58-6A57073A572A}"/>
              </a:ext>
            </a:extLst>
          </p:cNvPr>
          <p:cNvSpPr/>
          <p:nvPr/>
        </p:nvSpPr>
        <p:spPr>
          <a:xfrm>
            <a:off x="15413711" y="3777219"/>
            <a:ext cx="679269" cy="67926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F607B92-7501-CE46-BBCB-72710B3F4DAD}"/>
              </a:ext>
            </a:extLst>
          </p:cNvPr>
          <p:cNvSpPr/>
          <p:nvPr/>
        </p:nvSpPr>
        <p:spPr>
          <a:xfrm>
            <a:off x="17286189" y="8293462"/>
            <a:ext cx="679269" cy="679269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E1AB836-F6FC-CB48-83D5-6B1A40D6CB69}"/>
              </a:ext>
            </a:extLst>
          </p:cNvPr>
          <p:cNvCxnSpPr>
            <a:cxnSpLocks/>
            <a:stCxn id="10" idx="5"/>
            <a:endCxn id="13" idx="1"/>
          </p:cNvCxnSpPr>
          <p:nvPr/>
        </p:nvCxnSpPr>
        <p:spPr>
          <a:xfrm>
            <a:off x="15993503" y="6947990"/>
            <a:ext cx="1392163" cy="1444949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2F9389B-7438-6A47-895B-222E8850F6AD}"/>
              </a:ext>
            </a:extLst>
          </p:cNvPr>
          <p:cNvCxnSpPr>
            <a:cxnSpLocks/>
            <a:stCxn id="12" idx="4"/>
            <a:endCxn id="10" idx="0"/>
          </p:cNvCxnSpPr>
          <p:nvPr/>
        </p:nvCxnSpPr>
        <p:spPr>
          <a:xfrm>
            <a:off x="15753346" y="4456488"/>
            <a:ext cx="0" cy="191171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111872A-10EE-B64D-8FE1-4209B34C5996}"/>
              </a:ext>
            </a:extLst>
          </p:cNvPr>
          <p:cNvGrpSpPr/>
          <p:nvPr/>
        </p:nvGrpSpPr>
        <p:grpSpPr>
          <a:xfrm>
            <a:off x="992804" y="3571250"/>
            <a:ext cx="5529916" cy="5316718"/>
            <a:chOff x="2760644" y="3571250"/>
            <a:chExt cx="5529916" cy="531671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D54135B-9642-CA45-BA26-B6585267B099}"/>
                </a:ext>
              </a:extLst>
            </p:cNvPr>
            <p:cNvSpPr/>
            <p:nvPr/>
          </p:nvSpPr>
          <p:spPr>
            <a:xfrm>
              <a:off x="4206240" y="7772645"/>
              <a:ext cx="1219200" cy="194828"/>
            </a:xfrm>
            <a:prstGeom prst="rect">
              <a:avLst/>
            </a:pr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0FA45D5-4568-A243-BFF4-944737380631}"/>
                </a:ext>
              </a:extLst>
            </p:cNvPr>
            <p:cNvSpPr/>
            <p:nvPr/>
          </p:nvSpPr>
          <p:spPr>
            <a:xfrm>
              <a:off x="4206240" y="8026991"/>
              <a:ext cx="1219200" cy="19482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3C24983-A020-364A-9A83-700FE8D37425}"/>
                </a:ext>
              </a:extLst>
            </p:cNvPr>
            <p:cNvSpPr/>
            <p:nvPr/>
          </p:nvSpPr>
          <p:spPr>
            <a:xfrm>
              <a:off x="4206240" y="8281337"/>
              <a:ext cx="1219200" cy="19482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23823C0-AB0E-CD4C-9A24-72AF8D2ED117}"/>
                </a:ext>
              </a:extLst>
            </p:cNvPr>
            <p:cNvSpPr/>
            <p:nvPr/>
          </p:nvSpPr>
          <p:spPr>
            <a:xfrm>
              <a:off x="4206240" y="8535683"/>
              <a:ext cx="1219200" cy="19482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A084EA5-5678-AF49-A7B3-6F9CA205853E}"/>
                </a:ext>
              </a:extLst>
            </p:cNvPr>
            <p:cNvSpPr/>
            <p:nvPr/>
          </p:nvSpPr>
          <p:spPr>
            <a:xfrm>
              <a:off x="4206240" y="7656576"/>
              <a:ext cx="1219200" cy="1231392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3BB65DD-44E3-014A-9513-3D68225331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60644" y="8011700"/>
              <a:ext cx="1155700" cy="444500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03F1CF6-4CEB-F543-A733-B6D0288AF03D}"/>
                </a:ext>
              </a:extLst>
            </p:cNvPr>
            <p:cNvSpPr/>
            <p:nvPr/>
          </p:nvSpPr>
          <p:spPr>
            <a:xfrm rot="5400000">
              <a:off x="6016749" y="6053325"/>
              <a:ext cx="1231392" cy="19994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E311AEE-0B2F-3E41-8400-CEE9AD42C5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27978" y="5905490"/>
              <a:ext cx="660400" cy="431800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3C119E4-48E1-4846-AC5A-25484F32F4DF}"/>
                </a:ext>
              </a:extLst>
            </p:cNvPr>
            <p:cNvSpPr/>
            <p:nvPr/>
          </p:nvSpPr>
          <p:spPr>
            <a:xfrm>
              <a:off x="6376415" y="3571250"/>
              <a:ext cx="1914145" cy="1231392"/>
            </a:xfrm>
            <a:prstGeom prst="rect">
              <a:avLst/>
            </a:prstGeom>
            <a:noFill/>
            <a:ln w="25400" cap="flat">
              <a:solidFill>
                <a:schemeClr val="accent5">
                  <a:lumMod val="40000"/>
                  <a:lumOff val="60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740F1AC-0D79-1444-B8F1-8B4E658950E6}"/>
              </a:ext>
            </a:extLst>
          </p:cNvPr>
          <p:cNvGrpSpPr/>
          <p:nvPr/>
        </p:nvGrpSpPr>
        <p:grpSpPr>
          <a:xfrm>
            <a:off x="7056450" y="7772645"/>
            <a:ext cx="1999494" cy="957866"/>
            <a:chOff x="7745465" y="7772645"/>
            <a:chExt cx="1999494" cy="95786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33C615B-C1F1-B346-A9EA-9C69DC306FCE}"/>
                </a:ext>
              </a:extLst>
            </p:cNvPr>
            <p:cNvSpPr/>
            <p:nvPr/>
          </p:nvSpPr>
          <p:spPr>
            <a:xfrm>
              <a:off x="7745465" y="7772645"/>
              <a:ext cx="1999494" cy="19482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388DF1B-8A39-3C43-8BD2-6AB64799F8D8}"/>
                </a:ext>
              </a:extLst>
            </p:cNvPr>
            <p:cNvSpPr/>
            <p:nvPr/>
          </p:nvSpPr>
          <p:spPr>
            <a:xfrm>
              <a:off x="7745465" y="8026991"/>
              <a:ext cx="1999494" cy="19482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EF6B4DE-1F3B-5847-A7C8-268F7C28B891}"/>
                </a:ext>
              </a:extLst>
            </p:cNvPr>
            <p:cNvSpPr/>
            <p:nvPr/>
          </p:nvSpPr>
          <p:spPr>
            <a:xfrm>
              <a:off x="7745465" y="8281337"/>
              <a:ext cx="1999494" cy="19482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9CE8F8E-950F-934A-9E94-38B8AE6F1C9E}"/>
                </a:ext>
              </a:extLst>
            </p:cNvPr>
            <p:cNvSpPr/>
            <p:nvPr/>
          </p:nvSpPr>
          <p:spPr>
            <a:xfrm>
              <a:off x="7745465" y="8535683"/>
              <a:ext cx="1999494" cy="19482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1CBBA43B-509A-4241-88E3-6330E2CB25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9354" y="8217837"/>
            <a:ext cx="304800" cy="1270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2845173-1EF8-F744-B275-D7582FBA4A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43723" y="7939776"/>
            <a:ext cx="6985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318437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Graph Convolutional Networks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B5D43C-B93D-904D-AF58-B18BF81D7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078" y="3870960"/>
            <a:ext cx="5372100" cy="8382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3939CB37-409E-6C46-B7AF-D0772294380E}"/>
              </a:ext>
            </a:extLst>
          </p:cNvPr>
          <p:cNvSpPr/>
          <p:nvPr/>
        </p:nvSpPr>
        <p:spPr>
          <a:xfrm>
            <a:off x="13876648" y="5688929"/>
            <a:ext cx="679269" cy="67926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8D87328-4C62-0746-ABD9-87C95175F66D}"/>
              </a:ext>
            </a:extLst>
          </p:cNvPr>
          <p:cNvSpPr/>
          <p:nvPr/>
        </p:nvSpPr>
        <p:spPr>
          <a:xfrm>
            <a:off x="15413711" y="6368198"/>
            <a:ext cx="679269" cy="67926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28471CD-C919-384F-8061-DA660F68AB2B}"/>
              </a:ext>
            </a:extLst>
          </p:cNvPr>
          <p:cNvCxnSpPr>
            <a:cxnSpLocks/>
            <a:stCxn id="9" idx="6"/>
            <a:endCxn id="10" idx="1"/>
          </p:cNvCxnSpPr>
          <p:nvPr/>
        </p:nvCxnSpPr>
        <p:spPr>
          <a:xfrm>
            <a:off x="14555917" y="6028564"/>
            <a:ext cx="957271" cy="439111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11B3C5CB-92D4-0247-BD58-6A57073A572A}"/>
              </a:ext>
            </a:extLst>
          </p:cNvPr>
          <p:cNvSpPr/>
          <p:nvPr/>
        </p:nvSpPr>
        <p:spPr>
          <a:xfrm>
            <a:off x="15413711" y="3777219"/>
            <a:ext cx="679269" cy="67926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F607B92-7501-CE46-BBCB-72710B3F4DAD}"/>
              </a:ext>
            </a:extLst>
          </p:cNvPr>
          <p:cNvSpPr/>
          <p:nvPr/>
        </p:nvSpPr>
        <p:spPr>
          <a:xfrm>
            <a:off x="17286189" y="8293462"/>
            <a:ext cx="679269" cy="67926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E1AB836-F6FC-CB48-83D5-6B1A40D6CB69}"/>
              </a:ext>
            </a:extLst>
          </p:cNvPr>
          <p:cNvCxnSpPr>
            <a:cxnSpLocks/>
            <a:stCxn id="10" idx="5"/>
            <a:endCxn id="13" idx="1"/>
          </p:cNvCxnSpPr>
          <p:nvPr/>
        </p:nvCxnSpPr>
        <p:spPr>
          <a:xfrm>
            <a:off x="15993503" y="6947990"/>
            <a:ext cx="1392163" cy="1444949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2F9389B-7438-6A47-895B-222E8850F6AD}"/>
              </a:ext>
            </a:extLst>
          </p:cNvPr>
          <p:cNvCxnSpPr>
            <a:cxnSpLocks/>
            <a:stCxn id="12" idx="4"/>
            <a:endCxn id="10" idx="0"/>
          </p:cNvCxnSpPr>
          <p:nvPr/>
        </p:nvCxnSpPr>
        <p:spPr>
          <a:xfrm>
            <a:off x="15753346" y="4456488"/>
            <a:ext cx="0" cy="191171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2D54135B-9642-CA45-BA26-B6585267B099}"/>
              </a:ext>
            </a:extLst>
          </p:cNvPr>
          <p:cNvSpPr/>
          <p:nvPr/>
        </p:nvSpPr>
        <p:spPr>
          <a:xfrm>
            <a:off x="2438400" y="7772645"/>
            <a:ext cx="1219200" cy="194828"/>
          </a:xfrm>
          <a:prstGeom prst="rect">
            <a:avLst/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0FA45D5-4568-A243-BFF4-944737380631}"/>
              </a:ext>
            </a:extLst>
          </p:cNvPr>
          <p:cNvSpPr/>
          <p:nvPr/>
        </p:nvSpPr>
        <p:spPr>
          <a:xfrm>
            <a:off x="2438400" y="8026991"/>
            <a:ext cx="1219200" cy="19482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C24983-A020-364A-9A83-700FE8D37425}"/>
              </a:ext>
            </a:extLst>
          </p:cNvPr>
          <p:cNvSpPr/>
          <p:nvPr/>
        </p:nvSpPr>
        <p:spPr>
          <a:xfrm>
            <a:off x="2438400" y="8281337"/>
            <a:ext cx="1219200" cy="19482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23823C0-AB0E-CD4C-9A24-72AF8D2ED117}"/>
              </a:ext>
            </a:extLst>
          </p:cNvPr>
          <p:cNvSpPr/>
          <p:nvPr/>
        </p:nvSpPr>
        <p:spPr>
          <a:xfrm>
            <a:off x="2438400" y="8535683"/>
            <a:ext cx="1219200" cy="19482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84EA5-5678-AF49-A7B3-6F9CA205853E}"/>
              </a:ext>
            </a:extLst>
          </p:cNvPr>
          <p:cNvSpPr/>
          <p:nvPr/>
        </p:nvSpPr>
        <p:spPr>
          <a:xfrm>
            <a:off x="2438400" y="7656576"/>
            <a:ext cx="1219200" cy="123139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3BB65DD-44E3-014A-9513-3D68225331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2804" y="8011700"/>
            <a:ext cx="1155700" cy="4445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03F1CF6-4CEB-F543-A733-B6D0288AF03D}"/>
              </a:ext>
            </a:extLst>
          </p:cNvPr>
          <p:cNvSpPr/>
          <p:nvPr/>
        </p:nvSpPr>
        <p:spPr>
          <a:xfrm rot="5400000">
            <a:off x="4248909" y="6053325"/>
            <a:ext cx="1231392" cy="199949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E311AEE-0B2F-3E41-8400-CEE9AD42C5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0138" y="5905490"/>
            <a:ext cx="660400" cy="43180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1740F1AC-0D79-1444-B8F1-8B4E658950E6}"/>
              </a:ext>
            </a:extLst>
          </p:cNvPr>
          <p:cNvGrpSpPr/>
          <p:nvPr/>
        </p:nvGrpSpPr>
        <p:grpSpPr>
          <a:xfrm>
            <a:off x="7056450" y="7772645"/>
            <a:ext cx="1999494" cy="957866"/>
            <a:chOff x="7745465" y="7772645"/>
            <a:chExt cx="1999494" cy="95786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33C615B-C1F1-B346-A9EA-9C69DC306FCE}"/>
                </a:ext>
              </a:extLst>
            </p:cNvPr>
            <p:cNvSpPr/>
            <p:nvPr/>
          </p:nvSpPr>
          <p:spPr>
            <a:xfrm>
              <a:off x="7745465" y="7772645"/>
              <a:ext cx="1999494" cy="19482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388DF1B-8A39-3C43-8BD2-6AB64799F8D8}"/>
                </a:ext>
              </a:extLst>
            </p:cNvPr>
            <p:cNvSpPr/>
            <p:nvPr/>
          </p:nvSpPr>
          <p:spPr>
            <a:xfrm>
              <a:off x="7745465" y="8026991"/>
              <a:ext cx="1999494" cy="19482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EF6B4DE-1F3B-5847-A7C8-268F7C28B891}"/>
                </a:ext>
              </a:extLst>
            </p:cNvPr>
            <p:cNvSpPr/>
            <p:nvPr/>
          </p:nvSpPr>
          <p:spPr>
            <a:xfrm>
              <a:off x="7745465" y="8281337"/>
              <a:ext cx="1999494" cy="19482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9CE8F8E-950F-934A-9E94-38B8AE6F1C9E}"/>
                </a:ext>
              </a:extLst>
            </p:cNvPr>
            <p:cNvSpPr/>
            <p:nvPr/>
          </p:nvSpPr>
          <p:spPr>
            <a:xfrm>
              <a:off x="7745465" y="8535683"/>
              <a:ext cx="1999494" cy="19482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1CBBA43B-509A-4241-88E3-6330E2CB25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9354" y="8217837"/>
            <a:ext cx="304800" cy="1270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2F090367-7C5D-BF44-8516-5F6D9F1C4653}"/>
              </a:ext>
            </a:extLst>
          </p:cNvPr>
          <p:cNvSpPr/>
          <p:nvPr/>
        </p:nvSpPr>
        <p:spPr>
          <a:xfrm>
            <a:off x="4608575" y="3571250"/>
            <a:ext cx="1914145" cy="1231392"/>
          </a:xfrm>
          <a:prstGeom prst="rect">
            <a:avLst/>
          </a:prstGeom>
          <a:noFill/>
          <a:ln w="25400" cap="flat">
            <a:solidFill>
              <a:schemeClr val="accent5">
                <a:lumMod val="40000"/>
                <a:lumOff val="6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87FFA08-2197-BC48-B00B-4D01E491A5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8240" y="8031665"/>
            <a:ext cx="1155700" cy="4445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EDDB796-47E1-E243-8884-E3EB22AF15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66036" y="8044365"/>
            <a:ext cx="6604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763529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Graph Convolutional Networks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B5D43C-B93D-904D-AF58-B18BF81D7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078" y="3870960"/>
            <a:ext cx="5372100" cy="8382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3939CB37-409E-6C46-B7AF-D0772294380E}"/>
              </a:ext>
            </a:extLst>
          </p:cNvPr>
          <p:cNvSpPr/>
          <p:nvPr/>
        </p:nvSpPr>
        <p:spPr>
          <a:xfrm>
            <a:off x="13876648" y="5688929"/>
            <a:ext cx="679269" cy="67926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8D87328-4C62-0746-ABD9-87C95175F66D}"/>
              </a:ext>
            </a:extLst>
          </p:cNvPr>
          <p:cNvSpPr/>
          <p:nvPr/>
        </p:nvSpPr>
        <p:spPr>
          <a:xfrm>
            <a:off x="15413711" y="6368198"/>
            <a:ext cx="679269" cy="67926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28471CD-C919-384F-8061-DA660F68AB2B}"/>
              </a:ext>
            </a:extLst>
          </p:cNvPr>
          <p:cNvCxnSpPr>
            <a:cxnSpLocks/>
            <a:stCxn id="9" idx="6"/>
            <a:endCxn id="10" idx="1"/>
          </p:cNvCxnSpPr>
          <p:nvPr/>
        </p:nvCxnSpPr>
        <p:spPr>
          <a:xfrm>
            <a:off x="14555917" y="6028564"/>
            <a:ext cx="957271" cy="439111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11B3C5CB-92D4-0247-BD58-6A57073A572A}"/>
              </a:ext>
            </a:extLst>
          </p:cNvPr>
          <p:cNvSpPr/>
          <p:nvPr/>
        </p:nvSpPr>
        <p:spPr>
          <a:xfrm>
            <a:off x="15413711" y="3777219"/>
            <a:ext cx="679269" cy="67926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F607B92-7501-CE46-BBCB-72710B3F4DAD}"/>
              </a:ext>
            </a:extLst>
          </p:cNvPr>
          <p:cNvSpPr/>
          <p:nvPr/>
        </p:nvSpPr>
        <p:spPr>
          <a:xfrm>
            <a:off x="17286189" y="8293462"/>
            <a:ext cx="679269" cy="67926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E1AB836-F6FC-CB48-83D5-6B1A40D6CB69}"/>
              </a:ext>
            </a:extLst>
          </p:cNvPr>
          <p:cNvCxnSpPr>
            <a:cxnSpLocks/>
            <a:stCxn id="10" idx="5"/>
            <a:endCxn id="13" idx="1"/>
          </p:cNvCxnSpPr>
          <p:nvPr/>
        </p:nvCxnSpPr>
        <p:spPr>
          <a:xfrm>
            <a:off x="15993503" y="6947990"/>
            <a:ext cx="1392163" cy="1444949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2F9389B-7438-6A47-895B-222E8850F6AD}"/>
              </a:ext>
            </a:extLst>
          </p:cNvPr>
          <p:cNvCxnSpPr>
            <a:cxnSpLocks/>
            <a:stCxn id="12" idx="4"/>
            <a:endCxn id="10" idx="0"/>
          </p:cNvCxnSpPr>
          <p:nvPr/>
        </p:nvCxnSpPr>
        <p:spPr>
          <a:xfrm>
            <a:off x="15753346" y="4456488"/>
            <a:ext cx="0" cy="191171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FEAD738D-6B6E-714B-B9C9-30F5C38FC675}"/>
              </a:ext>
            </a:extLst>
          </p:cNvPr>
          <p:cNvSpPr/>
          <p:nvPr/>
        </p:nvSpPr>
        <p:spPr>
          <a:xfrm>
            <a:off x="4230629" y="3571250"/>
            <a:ext cx="2292092" cy="1231392"/>
          </a:xfrm>
          <a:prstGeom prst="rect">
            <a:avLst/>
          </a:prstGeom>
          <a:noFill/>
          <a:ln w="25400" cap="flat">
            <a:solidFill>
              <a:schemeClr val="accent5">
                <a:lumMod val="40000"/>
                <a:lumOff val="6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67D447-E719-D543-A3A8-3755AB91E4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1978" y="6368198"/>
            <a:ext cx="3886200" cy="21971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8F45C558-D8C0-354F-BE32-48B08547C0C9}"/>
              </a:ext>
            </a:extLst>
          </p:cNvPr>
          <p:cNvGrpSpPr/>
          <p:nvPr/>
        </p:nvGrpSpPr>
        <p:grpSpPr>
          <a:xfrm>
            <a:off x="4230629" y="6129776"/>
            <a:ext cx="2229658" cy="176539"/>
            <a:chOff x="4230629" y="6129776"/>
            <a:chExt cx="2229658" cy="176539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6C59F6F-A793-BE40-9FE8-71C1FE21F8AF}"/>
                </a:ext>
              </a:extLst>
            </p:cNvPr>
            <p:cNvSpPr/>
            <p:nvPr/>
          </p:nvSpPr>
          <p:spPr>
            <a:xfrm>
              <a:off x="4230629" y="6129776"/>
              <a:ext cx="173406" cy="17653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89FA5DB-E348-8646-9455-C39B4DC7C23D}"/>
                </a:ext>
              </a:extLst>
            </p:cNvPr>
            <p:cNvSpPr/>
            <p:nvPr/>
          </p:nvSpPr>
          <p:spPr>
            <a:xfrm>
              <a:off x="4916046" y="6129776"/>
              <a:ext cx="173406" cy="17653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0284F1A-E6A9-4F4B-9129-253B309492B5}"/>
                </a:ext>
              </a:extLst>
            </p:cNvPr>
            <p:cNvSpPr/>
            <p:nvPr/>
          </p:nvSpPr>
          <p:spPr>
            <a:xfrm>
              <a:off x="5620386" y="6129776"/>
              <a:ext cx="173406" cy="17653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826F165-8635-D047-9954-0AFD911BE193}"/>
                </a:ext>
              </a:extLst>
            </p:cNvPr>
            <p:cNvSpPr/>
            <p:nvPr/>
          </p:nvSpPr>
          <p:spPr>
            <a:xfrm>
              <a:off x="6286881" y="6129776"/>
              <a:ext cx="173406" cy="17653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7F552FF-519D-3545-843C-95D6B6635D21}"/>
              </a:ext>
            </a:extLst>
          </p:cNvPr>
          <p:cNvGrpSpPr/>
          <p:nvPr/>
        </p:nvGrpSpPr>
        <p:grpSpPr>
          <a:xfrm>
            <a:off x="3659600" y="6562909"/>
            <a:ext cx="179397" cy="1771770"/>
            <a:chOff x="6921271" y="6562909"/>
            <a:chExt cx="179397" cy="177177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428CABB-41E6-494E-890A-EEB7005CA141}"/>
                </a:ext>
              </a:extLst>
            </p:cNvPr>
            <p:cNvSpPr/>
            <p:nvPr/>
          </p:nvSpPr>
          <p:spPr>
            <a:xfrm rot="5400000">
              <a:off x="6925696" y="6561342"/>
              <a:ext cx="173406" cy="17653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59CAF72-8CD1-0544-8A48-B7820C8F6018}"/>
                </a:ext>
              </a:extLst>
            </p:cNvPr>
            <p:cNvSpPr/>
            <p:nvPr/>
          </p:nvSpPr>
          <p:spPr>
            <a:xfrm rot="5400000">
              <a:off x="6922839" y="7094130"/>
              <a:ext cx="173406" cy="17653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544B0FC-CC1E-2D4E-A069-16656CA2B5FC}"/>
                </a:ext>
              </a:extLst>
            </p:cNvPr>
            <p:cNvSpPr/>
            <p:nvPr/>
          </p:nvSpPr>
          <p:spPr>
            <a:xfrm rot="5400000">
              <a:off x="6922839" y="7626918"/>
              <a:ext cx="173406" cy="17653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89D6BFC-BB98-5C41-973F-E68792636FAE}"/>
                </a:ext>
              </a:extLst>
            </p:cNvPr>
            <p:cNvSpPr/>
            <p:nvPr/>
          </p:nvSpPr>
          <p:spPr>
            <a:xfrm rot="5400000">
              <a:off x="6922838" y="8159706"/>
              <a:ext cx="173406" cy="17653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3412756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Graph Convolutional Networks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B5D43C-B93D-904D-AF58-B18BF81D7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078" y="3870960"/>
            <a:ext cx="5372100" cy="8382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3939CB37-409E-6C46-B7AF-D0772294380E}"/>
              </a:ext>
            </a:extLst>
          </p:cNvPr>
          <p:cNvSpPr/>
          <p:nvPr/>
        </p:nvSpPr>
        <p:spPr>
          <a:xfrm>
            <a:off x="13876648" y="5688929"/>
            <a:ext cx="679269" cy="67926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8D87328-4C62-0746-ABD9-87C95175F66D}"/>
              </a:ext>
            </a:extLst>
          </p:cNvPr>
          <p:cNvSpPr/>
          <p:nvPr/>
        </p:nvSpPr>
        <p:spPr>
          <a:xfrm>
            <a:off x="15413711" y="6368198"/>
            <a:ext cx="679269" cy="67926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28471CD-C919-384F-8061-DA660F68AB2B}"/>
              </a:ext>
            </a:extLst>
          </p:cNvPr>
          <p:cNvCxnSpPr>
            <a:cxnSpLocks/>
            <a:stCxn id="9" idx="6"/>
            <a:endCxn id="10" idx="1"/>
          </p:cNvCxnSpPr>
          <p:nvPr/>
        </p:nvCxnSpPr>
        <p:spPr>
          <a:xfrm>
            <a:off x="14555917" y="6028564"/>
            <a:ext cx="957271" cy="439111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11B3C5CB-92D4-0247-BD58-6A57073A572A}"/>
              </a:ext>
            </a:extLst>
          </p:cNvPr>
          <p:cNvSpPr/>
          <p:nvPr/>
        </p:nvSpPr>
        <p:spPr>
          <a:xfrm>
            <a:off x="15413711" y="3777219"/>
            <a:ext cx="679269" cy="67926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F607B92-7501-CE46-BBCB-72710B3F4DAD}"/>
              </a:ext>
            </a:extLst>
          </p:cNvPr>
          <p:cNvSpPr/>
          <p:nvPr/>
        </p:nvSpPr>
        <p:spPr>
          <a:xfrm>
            <a:off x="17286189" y="8293462"/>
            <a:ext cx="679269" cy="67926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E1AB836-F6FC-CB48-83D5-6B1A40D6CB69}"/>
              </a:ext>
            </a:extLst>
          </p:cNvPr>
          <p:cNvCxnSpPr>
            <a:cxnSpLocks/>
            <a:stCxn id="10" idx="5"/>
            <a:endCxn id="13" idx="1"/>
          </p:cNvCxnSpPr>
          <p:nvPr/>
        </p:nvCxnSpPr>
        <p:spPr>
          <a:xfrm>
            <a:off x="15993503" y="6947990"/>
            <a:ext cx="1392163" cy="1444949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2F9389B-7438-6A47-895B-222E8850F6AD}"/>
              </a:ext>
            </a:extLst>
          </p:cNvPr>
          <p:cNvCxnSpPr>
            <a:cxnSpLocks/>
            <a:stCxn id="12" idx="4"/>
            <a:endCxn id="10" idx="0"/>
          </p:cNvCxnSpPr>
          <p:nvPr/>
        </p:nvCxnSpPr>
        <p:spPr>
          <a:xfrm>
            <a:off x="15753346" y="4456488"/>
            <a:ext cx="0" cy="191171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FEAD738D-6B6E-714B-B9C9-30F5C38FC675}"/>
              </a:ext>
            </a:extLst>
          </p:cNvPr>
          <p:cNvSpPr/>
          <p:nvPr/>
        </p:nvSpPr>
        <p:spPr>
          <a:xfrm>
            <a:off x="4230629" y="3571250"/>
            <a:ext cx="2292092" cy="1231392"/>
          </a:xfrm>
          <a:prstGeom prst="rect">
            <a:avLst/>
          </a:prstGeom>
          <a:noFill/>
          <a:ln w="25400" cap="flat">
            <a:solidFill>
              <a:schemeClr val="accent5">
                <a:lumMod val="40000"/>
                <a:lumOff val="6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F45C558-D8C0-354F-BE32-48B08547C0C9}"/>
              </a:ext>
            </a:extLst>
          </p:cNvPr>
          <p:cNvGrpSpPr/>
          <p:nvPr/>
        </p:nvGrpSpPr>
        <p:grpSpPr>
          <a:xfrm>
            <a:off x="4230629" y="6129776"/>
            <a:ext cx="2229658" cy="176539"/>
            <a:chOff x="4230629" y="6129776"/>
            <a:chExt cx="2229658" cy="176539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6C59F6F-A793-BE40-9FE8-71C1FE21F8AF}"/>
                </a:ext>
              </a:extLst>
            </p:cNvPr>
            <p:cNvSpPr/>
            <p:nvPr/>
          </p:nvSpPr>
          <p:spPr>
            <a:xfrm>
              <a:off x="4230629" y="6129776"/>
              <a:ext cx="173406" cy="17653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89FA5DB-E348-8646-9455-C39B4DC7C23D}"/>
                </a:ext>
              </a:extLst>
            </p:cNvPr>
            <p:cNvSpPr/>
            <p:nvPr/>
          </p:nvSpPr>
          <p:spPr>
            <a:xfrm>
              <a:off x="4916046" y="6129776"/>
              <a:ext cx="173406" cy="17653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0284F1A-E6A9-4F4B-9129-253B309492B5}"/>
                </a:ext>
              </a:extLst>
            </p:cNvPr>
            <p:cNvSpPr/>
            <p:nvPr/>
          </p:nvSpPr>
          <p:spPr>
            <a:xfrm>
              <a:off x="5620386" y="6129776"/>
              <a:ext cx="173406" cy="17653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826F165-8635-D047-9954-0AFD911BE193}"/>
                </a:ext>
              </a:extLst>
            </p:cNvPr>
            <p:cNvSpPr/>
            <p:nvPr/>
          </p:nvSpPr>
          <p:spPr>
            <a:xfrm>
              <a:off x="6286881" y="6129776"/>
              <a:ext cx="173406" cy="17653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7F552FF-519D-3545-843C-95D6B6635D21}"/>
              </a:ext>
            </a:extLst>
          </p:cNvPr>
          <p:cNvGrpSpPr/>
          <p:nvPr/>
        </p:nvGrpSpPr>
        <p:grpSpPr>
          <a:xfrm>
            <a:off x="3659600" y="6562909"/>
            <a:ext cx="179397" cy="1771770"/>
            <a:chOff x="6921271" y="6562909"/>
            <a:chExt cx="179397" cy="177177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428CABB-41E6-494E-890A-EEB7005CA141}"/>
                </a:ext>
              </a:extLst>
            </p:cNvPr>
            <p:cNvSpPr/>
            <p:nvPr/>
          </p:nvSpPr>
          <p:spPr>
            <a:xfrm rot="5400000">
              <a:off x="6925696" y="6561342"/>
              <a:ext cx="173406" cy="17653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59CAF72-8CD1-0544-8A48-B7820C8F6018}"/>
                </a:ext>
              </a:extLst>
            </p:cNvPr>
            <p:cNvSpPr/>
            <p:nvPr/>
          </p:nvSpPr>
          <p:spPr>
            <a:xfrm rot="5400000">
              <a:off x="6922839" y="7094130"/>
              <a:ext cx="173406" cy="17653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544B0FC-CC1E-2D4E-A069-16656CA2B5FC}"/>
                </a:ext>
              </a:extLst>
            </p:cNvPr>
            <p:cNvSpPr/>
            <p:nvPr/>
          </p:nvSpPr>
          <p:spPr>
            <a:xfrm rot="5400000">
              <a:off x="6922839" y="7626918"/>
              <a:ext cx="173406" cy="17653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89D6BFC-BB98-5C41-973F-E68792636FAE}"/>
                </a:ext>
              </a:extLst>
            </p:cNvPr>
            <p:cNvSpPr/>
            <p:nvPr/>
          </p:nvSpPr>
          <p:spPr>
            <a:xfrm rot="5400000">
              <a:off x="6922838" y="8159706"/>
              <a:ext cx="173406" cy="17653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78ED910B-5E89-EB4F-BA4C-BBB7EC889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1978" y="6367698"/>
            <a:ext cx="3886200" cy="2197100"/>
          </a:xfrm>
          <a:prstGeom prst="rect">
            <a:avLst/>
          </a:prstGeom>
        </p:spPr>
      </p:pic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08D73460-E658-264D-84A4-6F5AB15D8560}"/>
              </a:ext>
            </a:extLst>
          </p:cNvPr>
          <p:cNvCxnSpPr>
            <a:cxnSpLocks/>
            <a:stCxn id="12" idx="7"/>
            <a:endCxn id="12" idx="1"/>
          </p:cNvCxnSpPr>
          <p:nvPr/>
        </p:nvCxnSpPr>
        <p:spPr>
          <a:xfrm rot="16200000" flipV="1">
            <a:off x="15753346" y="3636538"/>
            <a:ext cx="12700" cy="480315"/>
          </a:xfrm>
          <a:prstGeom prst="curvedConnector3">
            <a:avLst>
              <a:gd name="adj1" fmla="val 2583283"/>
            </a:avLst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F2566096-8CB4-354E-8022-A3F3A56E0DFC}"/>
              </a:ext>
            </a:extLst>
          </p:cNvPr>
          <p:cNvCxnSpPr>
            <a:cxnSpLocks/>
            <a:stCxn id="9" idx="1"/>
            <a:endCxn id="9" idx="3"/>
          </p:cNvCxnSpPr>
          <p:nvPr/>
        </p:nvCxnSpPr>
        <p:spPr>
          <a:xfrm rot="16200000" flipH="1">
            <a:off x="13735967" y="6028563"/>
            <a:ext cx="480315" cy="12700"/>
          </a:xfrm>
          <a:prstGeom prst="curvedConnector5">
            <a:avLst>
              <a:gd name="adj1" fmla="val -47594"/>
              <a:gd name="adj2" fmla="val -5062079"/>
              <a:gd name="adj3" fmla="val 147594"/>
            </a:avLst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D21B857D-5A59-F44C-B280-1E2405599469}"/>
              </a:ext>
            </a:extLst>
          </p:cNvPr>
          <p:cNvCxnSpPr>
            <a:cxnSpLocks/>
            <a:stCxn id="10" idx="6"/>
            <a:endCxn id="10" idx="7"/>
          </p:cNvCxnSpPr>
          <p:nvPr/>
        </p:nvCxnSpPr>
        <p:spPr>
          <a:xfrm flipH="1" flipV="1">
            <a:off x="15993503" y="6467675"/>
            <a:ext cx="99477" cy="240158"/>
          </a:xfrm>
          <a:prstGeom prst="curvedConnector4">
            <a:avLst>
              <a:gd name="adj1" fmla="val -542522"/>
              <a:gd name="adj2" fmla="val 228759"/>
            </a:avLst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01990E2D-571F-B742-A32D-7857DE341975}"/>
              </a:ext>
            </a:extLst>
          </p:cNvPr>
          <p:cNvCxnSpPr>
            <a:cxnSpLocks/>
            <a:stCxn id="13" idx="4"/>
            <a:endCxn id="13" idx="2"/>
          </p:cNvCxnSpPr>
          <p:nvPr/>
        </p:nvCxnSpPr>
        <p:spPr>
          <a:xfrm rot="5400000" flipH="1">
            <a:off x="17286190" y="8633097"/>
            <a:ext cx="339634" cy="339635"/>
          </a:xfrm>
          <a:prstGeom prst="curvedConnector4">
            <a:avLst>
              <a:gd name="adj1" fmla="val -67308"/>
              <a:gd name="adj2" fmla="val 167308"/>
            </a:avLst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498564271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Outline</a:t>
            </a:r>
            <a:endParaRPr dirty="0"/>
          </a:p>
        </p:txBody>
      </p:sp>
      <p:sp>
        <p:nvSpPr>
          <p:cNvPr id="132" name="Shape 132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825500" marR="0" lvl="3" indent="-571500" algn="l" defTabSz="457200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591B3"/>
              </a:buClr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b="1" dirty="0"/>
              <a:t>Motivation</a:t>
            </a:r>
          </a:p>
          <a:p>
            <a:pPr marL="825500" marR="0" lvl="3" indent="-571500" algn="l" defTabSz="457200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591B3"/>
              </a:buClr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Graph Neural Nets</a:t>
            </a:r>
          </a:p>
          <a:p>
            <a:pPr marL="825500" marR="0" lvl="3" indent="-571500" algn="l" defTabSz="457200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591B3"/>
              </a:buClr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316650349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Graph Convolutional Networks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B5D43C-B93D-904D-AF58-B18BF81D7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078" y="3870960"/>
            <a:ext cx="5372100" cy="8382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3939CB37-409E-6C46-B7AF-D0772294380E}"/>
              </a:ext>
            </a:extLst>
          </p:cNvPr>
          <p:cNvSpPr/>
          <p:nvPr/>
        </p:nvSpPr>
        <p:spPr>
          <a:xfrm>
            <a:off x="13876648" y="5688929"/>
            <a:ext cx="679269" cy="67926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8D87328-4C62-0746-ABD9-87C95175F66D}"/>
              </a:ext>
            </a:extLst>
          </p:cNvPr>
          <p:cNvSpPr/>
          <p:nvPr/>
        </p:nvSpPr>
        <p:spPr>
          <a:xfrm>
            <a:off x="15413711" y="6368198"/>
            <a:ext cx="679269" cy="67926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28471CD-C919-384F-8061-DA660F68AB2B}"/>
              </a:ext>
            </a:extLst>
          </p:cNvPr>
          <p:cNvCxnSpPr>
            <a:cxnSpLocks/>
            <a:stCxn id="9" idx="6"/>
            <a:endCxn id="10" idx="1"/>
          </p:cNvCxnSpPr>
          <p:nvPr/>
        </p:nvCxnSpPr>
        <p:spPr>
          <a:xfrm>
            <a:off x="14555917" y="6028564"/>
            <a:ext cx="957271" cy="439111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11B3C5CB-92D4-0247-BD58-6A57073A572A}"/>
              </a:ext>
            </a:extLst>
          </p:cNvPr>
          <p:cNvSpPr/>
          <p:nvPr/>
        </p:nvSpPr>
        <p:spPr>
          <a:xfrm>
            <a:off x="15413711" y="3777219"/>
            <a:ext cx="679269" cy="67926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F607B92-7501-CE46-BBCB-72710B3F4DAD}"/>
              </a:ext>
            </a:extLst>
          </p:cNvPr>
          <p:cNvSpPr/>
          <p:nvPr/>
        </p:nvSpPr>
        <p:spPr>
          <a:xfrm>
            <a:off x="17286189" y="8293462"/>
            <a:ext cx="679269" cy="67926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E1AB836-F6FC-CB48-83D5-6B1A40D6CB69}"/>
              </a:ext>
            </a:extLst>
          </p:cNvPr>
          <p:cNvCxnSpPr>
            <a:cxnSpLocks/>
            <a:stCxn id="10" idx="5"/>
            <a:endCxn id="13" idx="1"/>
          </p:cNvCxnSpPr>
          <p:nvPr/>
        </p:nvCxnSpPr>
        <p:spPr>
          <a:xfrm>
            <a:off x="15993503" y="6947990"/>
            <a:ext cx="1392163" cy="1444949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2F9389B-7438-6A47-895B-222E8850F6AD}"/>
              </a:ext>
            </a:extLst>
          </p:cNvPr>
          <p:cNvCxnSpPr>
            <a:cxnSpLocks/>
            <a:stCxn id="12" idx="4"/>
            <a:endCxn id="10" idx="0"/>
          </p:cNvCxnSpPr>
          <p:nvPr/>
        </p:nvCxnSpPr>
        <p:spPr>
          <a:xfrm>
            <a:off x="15753346" y="4456488"/>
            <a:ext cx="0" cy="191171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FEAD738D-6B6E-714B-B9C9-30F5C38FC675}"/>
              </a:ext>
            </a:extLst>
          </p:cNvPr>
          <p:cNvSpPr/>
          <p:nvPr/>
        </p:nvSpPr>
        <p:spPr>
          <a:xfrm>
            <a:off x="4230629" y="3571250"/>
            <a:ext cx="2292092" cy="1231392"/>
          </a:xfrm>
          <a:prstGeom prst="rect">
            <a:avLst/>
          </a:prstGeom>
          <a:noFill/>
          <a:ln w="25400" cap="flat">
            <a:solidFill>
              <a:schemeClr val="accent5">
                <a:lumMod val="40000"/>
                <a:lumOff val="6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F45C558-D8C0-354F-BE32-48B08547C0C9}"/>
              </a:ext>
            </a:extLst>
          </p:cNvPr>
          <p:cNvGrpSpPr/>
          <p:nvPr/>
        </p:nvGrpSpPr>
        <p:grpSpPr>
          <a:xfrm>
            <a:off x="4230629" y="6129776"/>
            <a:ext cx="2229658" cy="176539"/>
            <a:chOff x="4230629" y="6129776"/>
            <a:chExt cx="2229658" cy="176539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6C59F6F-A793-BE40-9FE8-71C1FE21F8AF}"/>
                </a:ext>
              </a:extLst>
            </p:cNvPr>
            <p:cNvSpPr/>
            <p:nvPr/>
          </p:nvSpPr>
          <p:spPr>
            <a:xfrm>
              <a:off x="4230629" y="6129776"/>
              <a:ext cx="173406" cy="17653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89FA5DB-E348-8646-9455-C39B4DC7C23D}"/>
                </a:ext>
              </a:extLst>
            </p:cNvPr>
            <p:cNvSpPr/>
            <p:nvPr/>
          </p:nvSpPr>
          <p:spPr>
            <a:xfrm>
              <a:off x="4916046" y="6129776"/>
              <a:ext cx="173406" cy="17653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0284F1A-E6A9-4F4B-9129-253B309492B5}"/>
                </a:ext>
              </a:extLst>
            </p:cNvPr>
            <p:cNvSpPr/>
            <p:nvPr/>
          </p:nvSpPr>
          <p:spPr>
            <a:xfrm>
              <a:off x="5620386" y="6129776"/>
              <a:ext cx="173406" cy="17653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826F165-8635-D047-9954-0AFD911BE193}"/>
                </a:ext>
              </a:extLst>
            </p:cNvPr>
            <p:cNvSpPr/>
            <p:nvPr/>
          </p:nvSpPr>
          <p:spPr>
            <a:xfrm>
              <a:off x="6286881" y="6129776"/>
              <a:ext cx="173406" cy="17653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7F552FF-519D-3545-843C-95D6B6635D21}"/>
              </a:ext>
            </a:extLst>
          </p:cNvPr>
          <p:cNvGrpSpPr/>
          <p:nvPr/>
        </p:nvGrpSpPr>
        <p:grpSpPr>
          <a:xfrm>
            <a:off x="3659600" y="6562909"/>
            <a:ext cx="179397" cy="1771770"/>
            <a:chOff x="6921271" y="6562909"/>
            <a:chExt cx="179397" cy="177177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428CABB-41E6-494E-890A-EEB7005CA141}"/>
                </a:ext>
              </a:extLst>
            </p:cNvPr>
            <p:cNvSpPr/>
            <p:nvPr/>
          </p:nvSpPr>
          <p:spPr>
            <a:xfrm rot="5400000">
              <a:off x="6925696" y="6561342"/>
              <a:ext cx="173406" cy="17653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59CAF72-8CD1-0544-8A48-B7820C8F6018}"/>
                </a:ext>
              </a:extLst>
            </p:cNvPr>
            <p:cNvSpPr/>
            <p:nvPr/>
          </p:nvSpPr>
          <p:spPr>
            <a:xfrm rot="5400000">
              <a:off x="6922839" y="7094130"/>
              <a:ext cx="173406" cy="17653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544B0FC-CC1E-2D4E-A069-16656CA2B5FC}"/>
                </a:ext>
              </a:extLst>
            </p:cNvPr>
            <p:cNvSpPr/>
            <p:nvPr/>
          </p:nvSpPr>
          <p:spPr>
            <a:xfrm rot="5400000">
              <a:off x="6922839" y="7626918"/>
              <a:ext cx="173406" cy="17653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89D6BFC-BB98-5C41-973F-E68792636FAE}"/>
                </a:ext>
              </a:extLst>
            </p:cNvPr>
            <p:cNvSpPr/>
            <p:nvPr/>
          </p:nvSpPr>
          <p:spPr>
            <a:xfrm rot="5400000">
              <a:off x="6922838" y="8159706"/>
              <a:ext cx="173406" cy="17653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</p:grp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08D73460-E658-264D-84A4-6F5AB15D8560}"/>
              </a:ext>
            </a:extLst>
          </p:cNvPr>
          <p:cNvCxnSpPr>
            <a:cxnSpLocks/>
            <a:stCxn id="12" idx="7"/>
            <a:endCxn id="12" idx="1"/>
          </p:cNvCxnSpPr>
          <p:nvPr/>
        </p:nvCxnSpPr>
        <p:spPr>
          <a:xfrm rot="16200000" flipV="1">
            <a:off x="15753346" y="3636538"/>
            <a:ext cx="12700" cy="480315"/>
          </a:xfrm>
          <a:prstGeom prst="curvedConnector3">
            <a:avLst>
              <a:gd name="adj1" fmla="val 2583283"/>
            </a:avLst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F2566096-8CB4-354E-8022-A3F3A56E0DFC}"/>
              </a:ext>
            </a:extLst>
          </p:cNvPr>
          <p:cNvCxnSpPr>
            <a:cxnSpLocks/>
            <a:stCxn id="9" idx="1"/>
            <a:endCxn id="9" idx="3"/>
          </p:cNvCxnSpPr>
          <p:nvPr/>
        </p:nvCxnSpPr>
        <p:spPr>
          <a:xfrm rot="16200000" flipH="1">
            <a:off x="13735967" y="6028563"/>
            <a:ext cx="480315" cy="12700"/>
          </a:xfrm>
          <a:prstGeom prst="curvedConnector5">
            <a:avLst>
              <a:gd name="adj1" fmla="val -47594"/>
              <a:gd name="adj2" fmla="val -5062079"/>
              <a:gd name="adj3" fmla="val 147594"/>
            </a:avLst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D21B857D-5A59-F44C-B280-1E2405599469}"/>
              </a:ext>
            </a:extLst>
          </p:cNvPr>
          <p:cNvCxnSpPr>
            <a:cxnSpLocks/>
            <a:stCxn id="10" idx="6"/>
            <a:endCxn id="10" idx="7"/>
          </p:cNvCxnSpPr>
          <p:nvPr/>
        </p:nvCxnSpPr>
        <p:spPr>
          <a:xfrm flipH="1" flipV="1">
            <a:off x="15993503" y="6467675"/>
            <a:ext cx="99477" cy="240158"/>
          </a:xfrm>
          <a:prstGeom prst="curvedConnector4">
            <a:avLst>
              <a:gd name="adj1" fmla="val -542522"/>
              <a:gd name="adj2" fmla="val 228759"/>
            </a:avLst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01990E2D-571F-B742-A32D-7857DE341975}"/>
              </a:ext>
            </a:extLst>
          </p:cNvPr>
          <p:cNvCxnSpPr>
            <a:cxnSpLocks/>
            <a:stCxn id="13" idx="4"/>
            <a:endCxn id="13" idx="2"/>
          </p:cNvCxnSpPr>
          <p:nvPr/>
        </p:nvCxnSpPr>
        <p:spPr>
          <a:xfrm rot="5400000" flipH="1">
            <a:off x="17286190" y="8633097"/>
            <a:ext cx="339634" cy="339635"/>
          </a:xfrm>
          <a:prstGeom prst="curvedConnector4">
            <a:avLst>
              <a:gd name="adj1" fmla="val -67308"/>
              <a:gd name="adj2" fmla="val 167308"/>
            </a:avLst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3C2B6FAF-24A3-A04D-B5E6-EE6786EF2D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7027" y="6367698"/>
            <a:ext cx="66294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378921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Graph Convolutional Networks</a:t>
            </a:r>
            <a:endParaRPr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DDDE872-B6A3-294E-B12B-6687AB5DB34C}"/>
              </a:ext>
            </a:extLst>
          </p:cNvPr>
          <p:cNvSpPr/>
          <p:nvPr/>
        </p:nvSpPr>
        <p:spPr>
          <a:xfrm>
            <a:off x="10157029" y="6020887"/>
            <a:ext cx="679269" cy="679269"/>
          </a:xfrm>
          <a:prstGeom prst="ellipse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5D35900-BB7F-BD4D-A677-EB7EBFA6E2CE}"/>
              </a:ext>
            </a:extLst>
          </p:cNvPr>
          <p:cNvSpPr/>
          <p:nvPr/>
        </p:nvSpPr>
        <p:spPr>
          <a:xfrm>
            <a:off x="11694092" y="6700156"/>
            <a:ext cx="679269" cy="679269"/>
          </a:xfrm>
          <a:prstGeom prst="ellipse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7ECBA48-499D-384A-A0D4-BB648A278151}"/>
              </a:ext>
            </a:extLst>
          </p:cNvPr>
          <p:cNvSpPr/>
          <p:nvPr/>
        </p:nvSpPr>
        <p:spPr>
          <a:xfrm>
            <a:off x="10522788" y="7431676"/>
            <a:ext cx="679269" cy="679269"/>
          </a:xfrm>
          <a:prstGeom prst="ellipse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742232F-DC2C-2142-9C19-CCE82A41C9C2}"/>
              </a:ext>
            </a:extLst>
          </p:cNvPr>
          <p:cNvSpPr/>
          <p:nvPr/>
        </p:nvSpPr>
        <p:spPr>
          <a:xfrm>
            <a:off x="8973752" y="7039790"/>
            <a:ext cx="679269" cy="679269"/>
          </a:xfrm>
          <a:prstGeom prst="ellipse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E33D233-3BB1-7D47-BDD6-61991CF9FF12}"/>
              </a:ext>
            </a:extLst>
          </p:cNvPr>
          <p:cNvSpPr/>
          <p:nvPr/>
        </p:nvSpPr>
        <p:spPr>
          <a:xfrm>
            <a:off x="11694092" y="8385264"/>
            <a:ext cx="679269" cy="679269"/>
          </a:xfrm>
          <a:prstGeom prst="ellipse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EA24238-EFA3-3841-A3C7-3E927D353D4B}"/>
              </a:ext>
            </a:extLst>
          </p:cNvPr>
          <p:cNvSpPr/>
          <p:nvPr/>
        </p:nvSpPr>
        <p:spPr>
          <a:xfrm>
            <a:off x="9653021" y="8385263"/>
            <a:ext cx="679269" cy="679269"/>
          </a:xfrm>
          <a:prstGeom prst="ellipse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363465C-D78B-C049-B7C2-DE71F22868A6}"/>
              </a:ext>
            </a:extLst>
          </p:cNvPr>
          <p:cNvCxnSpPr>
            <a:cxnSpLocks/>
            <a:stCxn id="29" idx="5"/>
            <a:endCxn id="43" idx="1"/>
          </p:cNvCxnSpPr>
          <p:nvPr/>
        </p:nvCxnSpPr>
        <p:spPr>
          <a:xfrm>
            <a:off x="11102580" y="8011468"/>
            <a:ext cx="690989" cy="473273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72CB4ED-9440-BE41-AB21-03DB7340F4D2}"/>
              </a:ext>
            </a:extLst>
          </p:cNvPr>
          <p:cNvCxnSpPr>
            <a:cxnSpLocks/>
            <a:stCxn id="27" idx="4"/>
            <a:endCxn id="29" idx="0"/>
          </p:cNvCxnSpPr>
          <p:nvPr/>
        </p:nvCxnSpPr>
        <p:spPr>
          <a:xfrm>
            <a:off x="10496664" y="6700156"/>
            <a:ext cx="365759" cy="73152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884D692-B0C7-8D4E-BA69-3373A9C8796B}"/>
              </a:ext>
            </a:extLst>
          </p:cNvPr>
          <p:cNvCxnSpPr>
            <a:cxnSpLocks/>
            <a:stCxn id="28" idx="3"/>
            <a:endCxn id="29" idx="7"/>
          </p:cNvCxnSpPr>
          <p:nvPr/>
        </p:nvCxnSpPr>
        <p:spPr>
          <a:xfrm flipH="1">
            <a:off x="11102580" y="7279948"/>
            <a:ext cx="690989" cy="251205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1218A89-7E40-BB49-AFF2-68F351D6F9B4}"/>
              </a:ext>
            </a:extLst>
          </p:cNvPr>
          <p:cNvCxnSpPr>
            <a:cxnSpLocks/>
            <a:stCxn id="27" idx="6"/>
            <a:endCxn id="28" idx="1"/>
          </p:cNvCxnSpPr>
          <p:nvPr/>
        </p:nvCxnSpPr>
        <p:spPr>
          <a:xfrm>
            <a:off x="10836298" y="6360522"/>
            <a:ext cx="957271" cy="439111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D93F54B-19C5-4742-9964-0A66A6B10D1F}"/>
              </a:ext>
            </a:extLst>
          </p:cNvPr>
          <p:cNvCxnSpPr>
            <a:cxnSpLocks/>
            <a:stCxn id="27" idx="2"/>
            <a:endCxn id="31" idx="7"/>
          </p:cNvCxnSpPr>
          <p:nvPr/>
        </p:nvCxnSpPr>
        <p:spPr>
          <a:xfrm flipH="1">
            <a:off x="9553544" y="6360522"/>
            <a:ext cx="603485" cy="778745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8CEC61E-67F4-D645-92F9-E9A9A1C60BEE}"/>
              </a:ext>
            </a:extLst>
          </p:cNvPr>
          <p:cNvCxnSpPr>
            <a:cxnSpLocks/>
            <a:stCxn id="29" idx="3"/>
            <a:endCxn id="44" idx="7"/>
          </p:cNvCxnSpPr>
          <p:nvPr/>
        </p:nvCxnSpPr>
        <p:spPr>
          <a:xfrm flipH="1">
            <a:off x="10232813" y="8011468"/>
            <a:ext cx="389452" cy="473272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E4A793C-0F48-4747-BC56-BC4E5DB4BCEE}"/>
              </a:ext>
            </a:extLst>
          </p:cNvPr>
          <p:cNvCxnSpPr>
            <a:cxnSpLocks/>
            <a:stCxn id="27" idx="3"/>
            <a:endCxn id="44" idx="0"/>
          </p:cNvCxnSpPr>
          <p:nvPr/>
        </p:nvCxnSpPr>
        <p:spPr>
          <a:xfrm flipH="1">
            <a:off x="9992656" y="6600679"/>
            <a:ext cx="263850" cy="1784584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1AC325A-61E5-6E46-90BB-4A154E32E33F}"/>
              </a:ext>
            </a:extLst>
          </p:cNvPr>
          <p:cNvSpPr/>
          <p:nvPr/>
        </p:nvSpPr>
        <p:spPr>
          <a:xfrm>
            <a:off x="11694092" y="4109177"/>
            <a:ext cx="679269" cy="679269"/>
          </a:xfrm>
          <a:prstGeom prst="ellipse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1CCE0F5-7F7E-0A44-8A57-F9D0F05D7A6E}"/>
              </a:ext>
            </a:extLst>
          </p:cNvPr>
          <p:cNvSpPr/>
          <p:nvPr/>
        </p:nvSpPr>
        <p:spPr>
          <a:xfrm>
            <a:off x="13443168" y="5673792"/>
            <a:ext cx="679269" cy="679269"/>
          </a:xfrm>
          <a:prstGeom prst="ellipse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B710A73-DB5E-0641-A842-A462972E8D38}"/>
              </a:ext>
            </a:extLst>
          </p:cNvPr>
          <p:cNvSpPr/>
          <p:nvPr/>
        </p:nvSpPr>
        <p:spPr>
          <a:xfrm>
            <a:off x="13566570" y="8625420"/>
            <a:ext cx="679269" cy="679269"/>
          </a:xfrm>
          <a:prstGeom prst="ellipse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7EAE784-3FA8-7547-A342-232E22C3995A}"/>
              </a:ext>
            </a:extLst>
          </p:cNvPr>
          <p:cNvSpPr/>
          <p:nvPr/>
        </p:nvSpPr>
        <p:spPr>
          <a:xfrm>
            <a:off x="10622265" y="10045009"/>
            <a:ext cx="679269" cy="679269"/>
          </a:xfrm>
          <a:prstGeom prst="ellipse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153A6C2-2075-9D46-9173-96D48148A0E0}"/>
              </a:ext>
            </a:extLst>
          </p:cNvPr>
          <p:cNvSpPr/>
          <p:nvPr/>
        </p:nvSpPr>
        <p:spPr>
          <a:xfrm>
            <a:off x="8535575" y="10045008"/>
            <a:ext cx="679269" cy="679269"/>
          </a:xfrm>
          <a:prstGeom prst="ellipse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E1EBC02-0ABC-8B46-AD41-048C4B5490F6}"/>
              </a:ext>
            </a:extLst>
          </p:cNvPr>
          <p:cNvCxnSpPr>
            <a:cxnSpLocks/>
            <a:stCxn id="44" idx="3"/>
            <a:endCxn id="57" idx="7"/>
          </p:cNvCxnSpPr>
          <p:nvPr/>
        </p:nvCxnSpPr>
        <p:spPr>
          <a:xfrm flipH="1">
            <a:off x="9115367" y="8965055"/>
            <a:ext cx="637131" cy="117943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C4958C7-7C6A-3F4D-9F10-AE5822F73179}"/>
              </a:ext>
            </a:extLst>
          </p:cNvPr>
          <p:cNvCxnSpPr>
            <a:cxnSpLocks/>
            <a:stCxn id="44" idx="5"/>
            <a:endCxn id="56" idx="1"/>
          </p:cNvCxnSpPr>
          <p:nvPr/>
        </p:nvCxnSpPr>
        <p:spPr>
          <a:xfrm>
            <a:off x="10232813" y="8965055"/>
            <a:ext cx="488929" cy="1179431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BB42FB3-464F-C040-9316-FD93D4A6DC12}"/>
              </a:ext>
            </a:extLst>
          </p:cNvPr>
          <p:cNvCxnSpPr>
            <a:cxnSpLocks/>
            <a:stCxn id="43" idx="3"/>
            <a:endCxn id="56" idx="7"/>
          </p:cNvCxnSpPr>
          <p:nvPr/>
        </p:nvCxnSpPr>
        <p:spPr>
          <a:xfrm flipH="1">
            <a:off x="11202057" y="8965056"/>
            <a:ext cx="591512" cy="117943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B9A15E0-2FE7-6945-BBE3-4C2F4E790B7C}"/>
              </a:ext>
            </a:extLst>
          </p:cNvPr>
          <p:cNvCxnSpPr>
            <a:cxnSpLocks/>
            <a:stCxn id="43" idx="6"/>
            <a:endCxn id="55" idx="2"/>
          </p:cNvCxnSpPr>
          <p:nvPr/>
        </p:nvCxnSpPr>
        <p:spPr>
          <a:xfrm>
            <a:off x="12373361" y="8724899"/>
            <a:ext cx="1193209" cy="240156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B9202BA-4DB9-824C-8639-D86CB0B48EBB}"/>
              </a:ext>
            </a:extLst>
          </p:cNvPr>
          <p:cNvCxnSpPr>
            <a:cxnSpLocks/>
            <a:stCxn id="28" idx="6"/>
            <a:endCxn id="55" idx="1"/>
          </p:cNvCxnSpPr>
          <p:nvPr/>
        </p:nvCxnSpPr>
        <p:spPr>
          <a:xfrm>
            <a:off x="12373361" y="7039791"/>
            <a:ext cx="1292686" cy="1685106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FB18F95-7A7B-9140-A605-0FE030A309E9}"/>
              </a:ext>
            </a:extLst>
          </p:cNvPr>
          <p:cNvCxnSpPr>
            <a:cxnSpLocks/>
            <a:stCxn id="53" idx="4"/>
            <a:endCxn id="28" idx="0"/>
          </p:cNvCxnSpPr>
          <p:nvPr/>
        </p:nvCxnSpPr>
        <p:spPr>
          <a:xfrm>
            <a:off x="12033727" y="4788446"/>
            <a:ext cx="0" cy="191171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6ADF14F-F809-E745-B477-90F40C6FE970}"/>
              </a:ext>
            </a:extLst>
          </p:cNvPr>
          <p:cNvCxnSpPr>
            <a:cxnSpLocks/>
            <a:stCxn id="54" idx="2"/>
            <a:endCxn id="28" idx="7"/>
          </p:cNvCxnSpPr>
          <p:nvPr/>
        </p:nvCxnSpPr>
        <p:spPr>
          <a:xfrm flipH="1">
            <a:off x="12273884" y="6013427"/>
            <a:ext cx="1169284" cy="786206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9FA066B-C182-954B-AB69-42BDC0E6728F}"/>
              </a:ext>
            </a:extLst>
          </p:cNvPr>
          <p:cNvCxnSpPr>
            <a:cxnSpLocks/>
            <a:stCxn id="54" idx="4"/>
            <a:endCxn id="55" idx="0"/>
          </p:cNvCxnSpPr>
          <p:nvPr/>
        </p:nvCxnSpPr>
        <p:spPr>
          <a:xfrm>
            <a:off x="13782803" y="6353061"/>
            <a:ext cx="123402" cy="2272359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A391B52-FC90-F846-8685-7C5FDB225C21}"/>
              </a:ext>
            </a:extLst>
          </p:cNvPr>
          <p:cNvCxnSpPr>
            <a:cxnSpLocks/>
            <a:stCxn id="53" idx="5"/>
            <a:endCxn id="54" idx="1"/>
          </p:cNvCxnSpPr>
          <p:nvPr/>
        </p:nvCxnSpPr>
        <p:spPr>
          <a:xfrm>
            <a:off x="12273884" y="4688969"/>
            <a:ext cx="1268761" cy="108430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D9BFED1-1D80-E94B-BA88-7CA20855A686}"/>
              </a:ext>
            </a:extLst>
          </p:cNvPr>
          <p:cNvSpPr txBox="1"/>
          <p:nvPr/>
        </p:nvSpPr>
        <p:spPr>
          <a:xfrm>
            <a:off x="5491339" y="5642471"/>
            <a:ext cx="1054848" cy="6093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R="0" algn="l" defTabSz="4572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sz="3600" dirty="0"/>
              <a:t>K = 0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35C9290-6521-F948-9048-31EC36AF01C0}"/>
              </a:ext>
            </a:extLst>
          </p:cNvPr>
          <p:cNvSpPr/>
          <p:nvPr/>
        </p:nvSpPr>
        <p:spPr>
          <a:xfrm>
            <a:off x="11379857" y="6334915"/>
            <a:ext cx="1295489" cy="1295489"/>
          </a:xfrm>
          <a:prstGeom prst="ellipse">
            <a:avLst/>
          </a:prstGeom>
          <a:noFill/>
          <a:ln w="38100" cap="flat">
            <a:solidFill>
              <a:srgbClr val="000000"/>
            </a:solidFill>
            <a:prstDash val="sys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73646394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Graph Convolutional Networks</a:t>
            </a:r>
            <a:endParaRPr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DDDE872-B6A3-294E-B12B-6687AB5DB34C}"/>
              </a:ext>
            </a:extLst>
          </p:cNvPr>
          <p:cNvSpPr/>
          <p:nvPr/>
        </p:nvSpPr>
        <p:spPr>
          <a:xfrm>
            <a:off x="10157029" y="6020887"/>
            <a:ext cx="679269" cy="679269"/>
          </a:xfrm>
          <a:prstGeom prst="ellipse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5D35900-BB7F-BD4D-A677-EB7EBFA6E2CE}"/>
              </a:ext>
            </a:extLst>
          </p:cNvPr>
          <p:cNvSpPr/>
          <p:nvPr/>
        </p:nvSpPr>
        <p:spPr>
          <a:xfrm>
            <a:off x="11694092" y="6700156"/>
            <a:ext cx="679269" cy="679269"/>
          </a:xfrm>
          <a:prstGeom prst="ellipse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7ECBA48-499D-384A-A0D4-BB648A278151}"/>
              </a:ext>
            </a:extLst>
          </p:cNvPr>
          <p:cNvSpPr/>
          <p:nvPr/>
        </p:nvSpPr>
        <p:spPr>
          <a:xfrm>
            <a:off x="10522788" y="7431676"/>
            <a:ext cx="679269" cy="679269"/>
          </a:xfrm>
          <a:prstGeom prst="ellipse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742232F-DC2C-2142-9C19-CCE82A41C9C2}"/>
              </a:ext>
            </a:extLst>
          </p:cNvPr>
          <p:cNvSpPr/>
          <p:nvPr/>
        </p:nvSpPr>
        <p:spPr>
          <a:xfrm>
            <a:off x="8973752" y="7039790"/>
            <a:ext cx="679269" cy="679269"/>
          </a:xfrm>
          <a:prstGeom prst="ellipse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E33D233-3BB1-7D47-BDD6-61991CF9FF12}"/>
              </a:ext>
            </a:extLst>
          </p:cNvPr>
          <p:cNvSpPr/>
          <p:nvPr/>
        </p:nvSpPr>
        <p:spPr>
          <a:xfrm>
            <a:off x="11694092" y="8385264"/>
            <a:ext cx="679269" cy="679269"/>
          </a:xfrm>
          <a:prstGeom prst="ellipse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EA24238-EFA3-3841-A3C7-3E927D353D4B}"/>
              </a:ext>
            </a:extLst>
          </p:cNvPr>
          <p:cNvSpPr/>
          <p:nvPr/>
        </p:nvSpPr>
        <p:spPr>
          <a:xfrm>
            <a:off x="9653021" y="8385263"/>
            <a:ext cx="679269" cy="679269"/>
          </a:xfrm>
          <a:prstGeom prst="ellipse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363465C-D78B-C049-B7C2-DE71F22868A6}"/>
              </a:ext>
            </a:extLst>
          </p:cNvPr>
          <p:cNvCxnSpPr>
            <a:cxnSpLocks/>
            <a:stCxn id="29" idx="5"/>
            <a:endCxn id="43" idx="1"/>
          </p:cNvCxnSpPr>
          <p:nvPr/>
        </p:nvCxnSpPr>
        <p:spPr>
          <a:xfrm>
            <a:off x="11102580" y="8011468"/>
            <a:ext cx="690989" cy="473273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72CB4ED-9440-BE41-AB21-03DB7340F4D2}"/>
              </a:ext>
            </a:extLst>
          </p:cNvPr>
          <p:cNvCxnSpPr>
            <a:cxnSpLocks/>
            <a:stCxn id="27" idx="4"/>
            <a:endCxn id="29" idx="0"/>
          </p:cNvCxnSpPr>
          <p:nvPr/>
        </p:nvCxnSpPr>
        <p:spPr>
          <a:xfrm>
            <a:off x="10496664" y="6700156"/>
            <a:ext cx="365759" cy="73152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884D692-B0C7-8D4E-BA69-3373A9C8796B}"/>
              </a:ext>
            </a:extLst>
          </p:cNvPr>
          <p:cNvCxnSpPr>
            <a:cxnSpLocks/>
            <a:stCxn id="28" idx="3"/>
            <a:endCxn id="29" idx="7"/>
          </p:cNvCxnSpPr>
          <p:nvPr/>
        </p:nvCxnSpPr>
        <p:spPr>
          <a:xfrm flipH="1">
            <a:off x="11102580" y="7279948"/>
            <a:ext cx="690989" cy="251205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1218A89-7E40-BB49-AFF2-68F351D6F9B4}"/>
              </a:ext>
            </a:extLst>
          </p:cNvPr>
          <p:cNvCxnSpPr>
            <a:cxnSpLocks/>
            <a:stCxn id="27" idx="6"/>
            <a:endCxn id="28" idx="1"/>
          </p:cNvCxnSpPr>
          <p:nvPr/>
        </p:nvCxnSpPr>
        <p:spPr>
          <a:xfrm>
            <a:off x="10836298" y="6360522"/>
            <a:ext cx="957271" cy="439111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D93F54B-19C5-4742-9964-0A66A6B10D1F}"/>
              </a:ext>
            </a:extLst>
          </p:cNvPr>
          <p:cNvCxnSpPr>
            <a:cxnSpLocks/>
            <a:stCxn id="27" idx="2"/>
            <a:endCxn id="31" idx="7"/>
          </p:cNvCxnSpPr>
          <p:nvPr/>
        </p:nvCxnSpPr>
        <p:spPr>
          <a:xfrm flipH="1">
            <a:off x="9553544" y="6360522"/>
            <a:ext cx="603485" cy="778745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8CEC61E-67F4-D645-92F9-E9A9A1C60BEE}"/>
              </a:ext>
            </a:extLst>
          </p:cNvPr>
          <p:cNvCxnSpPr>
            <a:cxnSpLocks/>
            <a:stCxn id="29" idx="3"/>
            <a:endCxn id="44" idx="7"/>
          </p:cNvCxnSpPr>
          <p:nvPr/>
        </p:nvCxnSpPr>
        <p:spPr>
          <a:xfrm flipH="1">
            <a:off x="10232813" y="8011468"/>
            <a:ext cx="389452" cy="473272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E4A793C-0F48-4747-BC56-BC4E5DB4BCEE}"/>
              </a:ext>
            </a:extLst>
          </p:cNvPr>
          <p:cNvCxnSpPr>
            <a:cxnSpLocks/>
            <a:stCxn id="27" idx="3"/>
            <a:endCxn id="44" idx="0"/>
          </p:cNvCxnSpPr>
          <p:nvPr/>
        </p:nvCxnSpPr>
        <p:spPr>
          <a:xfrm flipH="1">
            <a:off x="9992656" y="6600679"/>
            <a:ext cx="263850" cy="1784584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1AC325A-61E5-6E46-90BB-4A154E32E33F}"/>
              </a:ext>
            </a:extLst>
          </p:cNvPr>
          <p:cNvSpPr/>
          <p:nvPr/>
        </p:nvSpPr>
        <p:spPr>
          <a:xfrm>
            <a:off x="11694092" y="4109177"/>
            <a:ext cx="679269" cy="679269"/>
          </a:xfrm>
          <a:prstGeom prst="ellipse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1CCE0F5-7F7E-0A44-8A57-F9D0F05D7A6E}"/>
              </a:ext>
            </a:extLst>
          </p:cNvPr>
          <p:cNvSpPr/>
          <p:nvPr/>
        </p:nvSpPr>
        <p:spPr>
          <a:xfrm>
            <a:off x="13443168" y="5673792"/>
            <a:ext cx="679269" cy="679269"/>
          </a:xfrm>
          <a:prstGeom prst="ellipse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B710A73-DB5E-0641-A842-A462972E8D38}"/>
              </a:ext>
            </a:extLst>
          </p:cNvPr>
          <p:cNvSpPr/>
          <p:nvPr/>
        </p:nvSpPr>
        <p:spPr>
          <a:xfrm>
            <a:off x="13566570" y="8625420"/>
            <a:ext cx="679269" cy="679269"/>
          </a:xfrm>
          <a:prstGeom prst="ellipse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7EAE784-3FA8-7547-A342-232E22C3995A}"/>
              </a:ext>
            </a:extLst>
          </p:cNvPr>
          <p:cNvSpPr/>
          <p:nvPr/>
        </p:nvSpPr>
        <p:spPr>
          <a:xfrm>
            <a:off x="10622265" y="10045009"/>
            <a:ext cx="679269" cy="679269"/>
          </a:xfrm>
          <a:prstGeom prst="ellipse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153A6C2-2075-9D46-9173-96D48148A0E0}"/>
              </a:ext>
            </a:extLst>
          </p:cNvPr>
          <p:cNvSpPr/>
          <p:nvPr/>
        </p:nvSpPr>
        <p:spPr>
          <a:xfrm>
            <a:off x="8535575" y="10045008"/>
            <a:ext cx="679269" cy="679269"/>
          </a:xfrm>
          <a:prstGeom prst="ellipse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E1EBC02-0ABC-8B46-AD41-048C4B5490F6}"/>
              </a:ext>
            </a:extLst>
          </p:cNvPr>
          <p:cNvCxnSpPr>
            <a:cxnSpLocks/>
            <a:stCxn id="44" idx="3"/>
            <a:endCxn id="57" idx="7"/>
          </p:cNvCxnSpPr>
          <p:nvPr/>
        </p:nvCxnSpPr>
        <p:spPr>
          <a:xfrm flipH="1">
            <a:off x="9115367" y="8965055"/>
            <a:ext cx="637131" cy="117943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C4958C7-7C6A-3F4D-9F10-AE5822F73179}"/>
              </a:ext>
            </a:extLst>
          </p:cNvPr>
          <p:cNvCxnSpPr>
            <a:cxnSpLocks/>
            <a:stCxn id="44" idx="5"/>
            <a:endCxn id="56" idx="1"/>
          </p:cNvCxnSpPr>
          <p:nvPr/>
        </p:nvCxnSpPr>
        <p:spPr>
          <a:xfrm>
            <a:off x="10232813" y="8965055"/>
            <a:ext cx="488929" cy="1179431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BB42FB3-464F-C040-9316-FD93D4A6DC12}"/>
              </a:ext>
            </a:extLst>
          </p:cNvPr>
          <p:cNvCxnSpPr>
            <a:cxnSpLocks/>
            <a:stCxn id="43" idx="3"/>
            <a:endCxn id="56" idx="7"/>
          </p:cNvCxnSpPr>
          <p:nvPr/>
        </p:nvCxnSpPr>
        <p:spPr>
          <a:xfrm flipH="1">
            <a:off x="11202057" y="8965056"/>
            <a:ext cx="591512" cy="117943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B9A15E0-2FE7-6945-BBE3-4C2F4E790B7C}"/>
              </a:ext>
            </a:extLst>
          </p:cNvPr>
          <p:cNvCxnSpPr>
            <a:cxnSpLocks/>
            <a:stCxn id="43" idx="6"/>
            <a:endCxn id="55" idx="2"/>
          </p:cNvCxnSpPr>
          <p:nvPr/>
        </p:nvCxnSpPr>
        <p:spPr>
          <a:xfrm>
            <a:off x="12373361" y="8724899"/>
            <a:ext cx="1193209" cy="240156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B9202BA-4DB9-824C-8639-D86CB0B48EBB}"/>
              </a:ext>
            </a:extLst>
          </p:cNvPr>
          <p:cNvCxnSpPr>
            <a:cxnSpLocks/>
            <a:stCxn id="28" idx="6"/>
            <a:endCxn id="55" idx="1"/>
          </p:cNvCxnSpPr>
          <p:nvPr/>
        </p:nvCxnSpPr>
        <p:spPr>
          <a:xfrm>
            <a:off x="12373361" y="7039791"/>
            <a:ext cx="1292686" cy="1685106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FB18F95-7A7B-9140-A605-0FE030A309E9}"/>
              </a:ext>
            </a:extLst>
          </p:cNvPr>
          <p:cNvCxnSpPr>
            <a:cxnSpLocks/>
            <a:stCxn id="53" idx="4"/>
            <a:endCxn id="28" idx="0"/>
          </p:cNvCxnSpPr>
          <p:nvPr/>
        </p:nvCxnSpPr>
        <p:spPr>
          <a:xfrm>
            <a:off x="12033727" y="4788446"/>
            <a:ext cx="0" cy="191171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6ADF14F-F809-E745-B477-90F40C6FE970}"/>
              </a:ext>
            </a:extLst>
          </p:cNvPr>
          <p:cNvCxnSpPr>
            <a:cxnSpLocks/>
            <a:stCxn id="54" idx="2"/>
            <a:endCxn id="28" idx="7"/>
          </p:cNvCxnSpPr>
          <p:nvPr/>
        </p:nvCxnSpPr>
        <p:spPr>
          <a:xfrm flipH="1">
            <a:off x="12273884" y="6013427"/>
            <a:ext cx="1169284" cy="786206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9FA066B-C182-954B-AB69-42BDC0E6728F}"/>
              </a:ext>
            </a:extLst>
          </p:cNvPr>
          <p:cNvCxnSpPr>
            <a:cxnSpLocks/>
            <a:stCxn id="54" idx="4"/>
            <a:endCxn id="55" idx="0"/>
          </p:cNvCxnSpPr>
          <p:nvPr/>
        </p:nvCxnSpPr>
        <p:spPr>
          <a:xfrm>
            <a:off x="13782803" y="6353061"/>
            <a:ext cx="123402" cy="2272359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A391B52-FC90-F846-8685-7C5FDB225C21}"/>
              </a:ext>
            </a:extLst>
          </p:cNvPr>
          <p:cNvCxnSpPr>
            <a:cxnSpLocks/>
            <a:stCxn id="53" idx="5"/>
            <a:endCxn id="54" idx="1"/>
          </p:cNvCxnSpPr>
          <p:nvPr/>
        </p:nvCxnSpPr>
        <p:spPr>
          <a:xfrm>
            <a:off x="12273884" y="4688969"/>
            <a:ext cx="1268761" cy="108430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D9BFED1-1D80-E94B-BA88-7CA20855A686}"/>
              </a:ext>
            </a:extLst>
          </p:cNvPr>
          <p:cNvSpPr txBox="1"/>
          <p:nvPr/>
        </p:nvSpPr>
        <p:spPr>
          <a:xfrm>
            <a:off x="5491339" y="5642471"/>
            <a:ext cx="1054848" cy="6093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R="0" algn="l" defTabSz="4572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sz="3600" dirty="0"/>
              <a:t>K = 1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35C9290-6521-F948-9048-31EC36AF01C0}"/>
              </a:ext>
            </a:extLst>
          </p:cNvPr>
          <p:cNvSpPr/>
          <p:nvPr/>
        </p:nvSpPr>
        <p:spPr>
          <a:xfrm>
            <a:off x="9928660" y="3709519"/>
            <a:ext cx="5323545" cy="6296961"/>
          </a:xfrm>
          <a:prstGeom prst="ellipse">
            <a:avLst/>
          </a:prstGeom>
          <a:noFill/>
          <a:ln w="38100" cap="flat">
            <a:solidFill>
              <a:srgbClr val="000000"/>
            </a:solidFill>
            <a:prstDash val="sys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247431853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Graph Convolutional Networks</a:t>
            </a:r>
            <a:endParaRPr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DDDE872-B6A3-294E-B12B-6687AB5DB34C}"/>
              </a:ext>
            </a:extLst>
          </p:cNvPr>
          <p:cNvSpPr/>
          <p:nvPr/>
        </p:nvSpPr>
        <p:spPr>
          <a:xfrm>
            <a:off x="10157029" y="6020887"/>
            <a:ext cx="679269" cy="679269"/>
          </a:xfrm>
          <a:prstGeom prst="ellipse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5D35900-BB7F-BD4D-A677-EB7EBFA6E2CE}"/>
              </a:ext>
            </a:extLst>
          </p:cNvPr>
          <p:cNvSpPr/>
          <p:nvPr/>
        </p:nvSpPr>
        <p:spPr>
          <a:xfrm>
            <a:off x="11694092" y="6700156"/>
            <a:ext cx="679269" cy="679269"/>
          </a:xfrm>
          <a:prstGeom prst="ellipse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7ECBA48-499D-384A-A0D4-BB648A278151}"/>
              </a:ext>
            </a:extLst>
          </p:cNvPr>
          <p:cNvSpPr/>
          <p:nvPr/>
        </p:nvSpPr>
        <p:spPr>
          <a:xfrm>
            <a:off x="10522788" y="7431676"/>
            <a:ext cx="679269" cy="679269"/>
          </a:xfrm>
          <a:prstGeom prst="ellipse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742232F-DC2C-2142-9C19-CCE82A41C9C2}"/>
              </a:ext>
            </a:extLst>
          </p:cNvPr>
          <p:cNvSpPr/>
          <p:nvPr/>
        </p:nvSpPr>
        <p:spPr>
          <a:xfrm>
            <a:off x="8973752" y="7039790"/>
            <a:ext cx="679269" cy="679269"/>
          </a:xfrm>
          <a:prstGeom prst="ellipse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E33D233-3BB1-7D47-BDD6-61991CF9FF12}"/>
              </a:ext>
            </a:extLst>
          </p:cNvPr>
          <p:cNvSpPr/>
          <p:nvPr/>
        </p:nvSpPr>
        <p:spPr>
          <a:xfrm>
            <a:off x="11694092" y="8385264"/>
            <a:ext cx="679269" cy="679269"/>
          </a:xfrm>
          <a:prstGeom prst="ellipse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EA24238-EFA3-3841-A3C7-3E927D353D4B}"/>
              </a:ext>
            </a:extLst>
          </p:cNvPr>
          <p:cNvSpPr/>
          <p:nvPr/>
        </p:nvSpPr>
        <p:spPr>
          <a:xfrm>
            <a:off x="9653021" y="8385263"/>
            <a:ext cx="679269" cy="679269"/>
          </a:xfrm>
          <a:prstGeom prst="ellipse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363465C-D78B-C049-B7C2-DE71F22868A6}"/>
              </a:ext>
            </a:extLst>
          </p:cNvPr>
          <p:cNvCxnSpPr>
            <a:cxnSpLocks/>
            <a:stCxn id="29" idx="5"/>
            <a:endCxn id="43" idx="1"/>
          </p:cNvCxnSpPr>
          <p:nvPr/>
        </p:nvCxnSpPr>
        <p:spPr>
          <a:xfrm>
            <a:off x="11102580" y="8011468"/>
            <a:ext cx="690989" cy="473273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72CB4ED-9440-BE41-AB21-03DB7340F4D2}"/>
              </a:ext>
            </a:extLst>
          </p:cNvPr>
          <p:cNvCxnSpPr>
            <a:cxnSpLocks/>
            <a:stCxn id="27" idx="4"/>
            <a:endCxn id="29" idx="0"/>
          </p:cNvCxnSpPr>
          <p:nvPr/>
        </p:nvCxnSpPr>
        <p:spPr>
          <a:xfrm>
            <a:off x="10496664" y="6700156"/>
            <a:ext cx="365759" cy="73152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884D692-B0C7-8D4E-BA69-3373A9C8796B}"/>
              </a:ext>
            </a:extLst>
          </p:cNvPr>
          <p:cNvCxnSpPr>
            <a:cxnSpLocks/>
            <a:stCxn id="28" idx="3"/>
            <a:endCxn id="29" idx="7"/>
          </p:cNvCxnSpPr>
          <p:nvPr/>
        </p:nvCxnSpPr>
        <p:spPr>
          <a:xfrm flipH="1">
            <a:off x="11102580" y="7279948"/>
            <a:ext cx="690989" cy="251205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1218A89-7E40-BB49-AFF2-68F351D6F9B4}"/>
              </a:ext>
            </a:extLst>
          </p:cNvPr>
          <p:cNvCxnSpPr>
            <a:cxnSpLocks/>
            <a:stCxn id="27" idx="6"/>
            <a:endCxn id="28" idx="1"/>
          </p:cNvCxnSpPr>
          <p:nvPr/>
        </p:nvCxnSpPr>
        <p:spPr>
          <a:xfrm>
            <a:off x="10836298" y="6360522"/>
            <a:ext cx="957271" cy="439111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D93F54B-19C5-4742-9964-0A66A6B10D1F}"/>
              </a:ext>
            </a:extLst>
          </p:cNvPr>
          <p:cNvCxnSpPr>
            <a:cxnSpLocks/>
            <a:stCxn id="27" idx="2"/>
            <a:endCxn id="31" idx="7"/>
          </p:cNvCxnSpPr>
          <p:nvPr/>
        </p:nvCxnSpPr>
        <p:spPr>
          <a:xfrm flipH="1">
            <a:off x="9553544" y="6360522"/>
            <a:ext cx="603485" cy="778745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8CEC61E-67F4-D645-92F9-E9A9A1C60BEE}"/>
              </a:ext>
            </a:extLst>
          </p:cNvPr>
          <p:cNvCxnSpPr>
            <a:cxnSpLocks/>
            <a:stCxn id="29" idx="3"/>
            <a:endCxn id="44" idx="7"/>
          </p:cNvCxnSpPr>
          <p:nvPr/>
        </p:nvCxnSpPr>
        <p:spPr>
          <a:xfrm flipH="1">
            <a:off x="10232813" y="8011468"/>
            <a:ext cx="389452" cy="473272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E4A793C-0F48-4747-BC56-BC4E5DB4BCEE}"/>
              </a:ext>
            </a:extLst>
          </p:cNvPr>
          <p:cNvCxnSpPr>
            <a:cxnSpLocks/>
            <a:stCxn id="27" idx="3"/>
            <a:endCxn id="44" idx="0"/>
          </p:cNvCxnSpPr>
          <p:nvPr/>
        </p:nvCxnSpPr>
        <p:spPr>
          <a:xfrm flipH="1">
            <a:off x="9992656" y="6600679"/>
            <a:ext cx="263850" cy="1784584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1AC325A-61E5-6E46-90BB-4A154E32E33F}"/>
              </a:ext>
            </a:extLst>
          </p:cNvPr>
          <p:cNvSpPr/>
          <p:nvPr/>
        </p:nvSpPr>
        <p:spPr>
          <a:xfrm>
            <a:off x="11694092" y="4109177"/>
            <a:ext cx="679269" cy="679269"/>
          </a:xfrm>
          <a:prstGeom prst="ellipse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1CCE0F5-7F7E-0A44-8A57-F9D0F05D7A6E}"/>
              </a:ext>
            </a:extLst>
          </p:cNvPr>
          <p:cNvSpPr/>
          <p:nvPr/>
        </p:nvSpPr>
        <p:spPr>
          <a:xfrm>
            <a:off x="13443168" y="5673792"/>
            <a:ext cx="679269" cy="679269"/>
          </a:xfrm>
          <a:prstGeom prst="ellipse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B710A73-DB5E-0641-A842-A462972E8D38}"/>
              </a:ext>
            </a:extLst>
          </p:cNvPr>
          <p:cNvSpPr/>
          <p:nvPr/>
        </p:nvSpPr>
        <p:spPr>
          <a:xfrm>
            <a:off x="13566570" y="8625420"/>
            <a:ext cx="679269" cy="679269"/>
          </a:xfrm>
          <a:prstGeom prst="ellipse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7EAE784-3FA8-7547-A342-232E22C3995A}"/>
              </a:ext>
            </a:extLst>
          </p:cNvPr>
          <p:cNvSpPr/>
          <p:nvPr/>
        </p:nvSpPr>
        <p:spPr>
          <a:xfrm>
            <a:off x="10622265" y="10045009"/>
            <a:ext cx="679269" cy="679269"/>
          </a:xfrm>
          <a:prstGeom prst="ellipse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153A6C2-2075-9D46-9173-96D48148A0E0}"/>
              </a:ext>
            </a:extLst>
          </p:cNvPr>
          <p:cNvSpPr/>
          <p:nvPr/>
        </p:nvSpPr>
        <p:spPr>
          <a:xfrm>
            <a:off x="8535575" y="10045008"/>
            <a:ext cx="679269" cy="679269"/>
          </a:xfrm>
          <a:prstGeom prst="ellipse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E1EBC02-0ABC-8B46-AD41-048C4B5490F6}"/>
              </a:ext>
            </a:extLst>
          </p:cNvPr>
          <p:cNvCxnSpPr>
            <a:cxnSpLocks/>
            <a:stCxn id="44" idx="3"/>
            <a:endCxn id="57" idx="7"/>
          </p:cNvCxnSpPr>
          <p:nvPr/>
        </p:nvCxnSpPr>
        <p:spPr>
          <a:xfrm flipH="1">
            <a:off x="9115367" y="8965055"/>
            <a:ext cx="637131" cy="117943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C4958C7-7C6A-3F4D-9F10-AE5822F73179}"/>
              </a:ext>
            </a:extLst>
          </p:cNvPr>
          <p:cNvCxnSpPr>
            <a:cxnSpLocks/>
            <a:stCxn id="44" idx="5"/>
            <a:endCxn id="56" idx="1"/>
          </p:cNvCxnSpPr>
          <p:nvPr/>
        </p:nvCxnSpPr>
        <p:spPr>
          <a:xfrm>
            <a:off x="10232813" y="8965055"/>
            <a:ext cx="488929" cy="1179431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BB42FB3-464F-C040-9316-FD93D4A6DC12}"/>
              </a:ext>
            </a:extLst>
          </p:cNvPr>
          <p:cNvCxnSpPr>
            <a:cxnSpLocks/>
            <a:stCxn id="43" idx="3"/>
            <a:endCxn id="56" idx="7"/>
          </p:cNvCxnSpPr>
          <p:nvPr/>
        </p:nvCxnSpPr>
        <p:spPr>
          <a:xfrm flipH="1">
            <a:off x="11202057" y="8965056"/>
            <a:ext cx="591512" cy="117943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B9A15E0-2FE7-6945-BBE3-4C2F4E790B7C}"/>
              </a:ext>
            </a:extLst>
          </p:cNvPr>
          <p:cNvCxnSpPr>
            <a:cxnSpLocks/>
            <a:stCxn id="43" idx="6"/>
            <a:endCxn id="55" idx="2"/>
          </p:cNvCxnSpPr>
          <p:nvPr/>
        </p:nvCxnSpPr>
        <p:spPr>
          <a:xfrm>
            <a:off x="12373361" y="8724899"/>
            <a:ext cx="1193209" cy="240156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B9202BA-4DB9-824C-8639-D86CB0B48EBB}"/>
              </a:ext>
            </a:extLst>
          </p:cNvPr>
          <p:cNvCxnSpPr>
            <a:cxnSpLocks/>
            <a:stCxn id="28" idx="6"/>
            <a:endCxn id="55" idx="1"/>
          </p:cNvCxnSpPr>
          <p:nvPr/>
        </p:nvCxnSpPr>
        <p:spPr>
          <a:xfrm>
            <a:off x="12373361" y="7039791"/>
            <a:ext cx="1292686" cy="1685106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FB18F95-7A7B-9140-A605-0FE030A309E9}"/>
              </a:ext>
            </a:extLst>
          </p:cNvPr>
          <p:cNvCxnSpPr>
            <a:cxnSpLocks/>
            <a:stCxn id="53" idx="4"/>
            <a:endCxn id="28" idx="0"/>
          </p:cNvCxnSpPr>
          <p:nvPr/>
        </p:nvCxnSpPr>
        <p:spPr>
          <a:xfrm>
            <a:off x="12033727" y="4788446"/>
            <a:ext cx="0" cy="191171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6ADF14F-F809-E745-B477-90F40C6FE970}"/>
              </a:ext>
            </a:extLst>
          </p:cNvPr>
          <p:cNvCxnSpPr>
            <a:cxnSpLocks/>
            <a:stCxn id="54" idx="2"/>
            <a:endCxn id="28" idx="7"/>
          </p:cNvCxnSpPr>
          <p:nvPr/>
        </p:nvCxnSpPr>
        <p:spPr>
          <a:xfrm flipH="1">
            <a:off x="12273884" y="6013427"/>
            <a:ext cx="1169284" cy="786206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9FA066B-C182-954B-AB69-42BDC0E6728F}"/>
              </a:ext>
            </a:extLst>
          </p:cNvPr>
          <p:cNvCxnSpPr>
            <a:cxnSpLocks/>
            <a:stCxn id="54" idx="4"/>
            <a:endCxn id="55" idx="0"/>
          </p:cNvCxnSpPr>
          <p:nvPr/>
        </p:nvCxnSpPr>
        <p:spPr>
          <a:xfrm>
            <a:off x="13782803" y="6353061"/>
            <a:ext cx="123402" cy="2272359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A391B52-FC90-F846-8685-7C5FDB225C21}"/>
              </a:ext>
            </a:extLst>
          </p:cNvPr>
          <p:cNvCxnSpPr>
            <a:cxnSpLocks/>
            <a:stCxn id="53" idx="5"/>
            <a:endCxn id="54" idx="1"/>
          </p:cNvCxnSpPr>
          <p:nvPr/>
        </p:nvCxnSpPr>
        <p:spPr>
          <a:xfrm>
            <a:off x="12273884" y="4688969"/>
            <a:ext cx="1268761" cy="108430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D9BFED1-1D80-E94B-BA88-7CA20855A686}"/>
              </a:ext>
            </a:extLst>
          </p:cNvPr>
          <p:cNvSpPr txBox="1"/>
          <p:nvPr/>
        </p:nvSpPr>
        <p:spPr>
          <a:xfrm>
            <a:off x="5491339" y="5642471"/>
            <a:ext cx="1054848" cy="6093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R="0" algn="l" defTabSz="4572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sz="3600" dirty="0"/>
              <a:t>K = 2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35C9290-6521-F948-9048-31EC36AF01C0}"/>
              </a:ext>
            </a:extLst>
          </p:cNvPr>
          <p:cNvSpPr/>
          <p:nvPr/>
        </p:nvSpPr>
        <p:spPr>
          <a:xfrm>
            <a:off x="8535576" y="3709519"/>
            <a:ext cx="6633582" cy="7586010"/>
          </a:xfrm>
          <a:prstGeom prst="ellipse">
            <a:avLst/>
          </a:prstGeom>
          <a:noFill/>
          <a:ln w="38100" cap="flat">
            <a:solidFill>
              <a:srgbClr val="000000"/>
            </a:solidFill>
            <a:prstDash val="sys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54628495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Graph Convolutional Networks</a:t>
            </a:r>
            <a:endParaRPr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DDDE872-B6A3-294E-B12B-6687AB5DB34C}"/>
              </a:ext>
            </a:extLst>
          </p:cNvPr>
          <p:cNvSpPr/>
          <p:nvPr/>
        </p:nvSpPr>
        <p:spPr>
          <a:xfrm>
            <a:off x="10157029" y="6020887"/>
            <a:ext cx="679269" cy="679269"/>
          </a:xfrm>
          <a:prstGeom prst="ellipse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5D35900-BB7F-BD4D-A677-EB7EBFA6E2CE}"/>
              </a:ext>
            </a:extLst>
          </p:cNvPr>
          <p:cNvSpPr/>
          <p:nvPr/>
        </p:nvSpPr>
        <p:spPr>
          <a:xfrm>
            <a:off x="11694092" y="6700156"/>
            <a:ext cx="679269" cy="679269"/>
          </a:xfrm>
          <a:prstGeom prst="ellipse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7ECBA48-499D-384A-A0D4-BB648A278151}"/>
              </a:ext>
            </a:extLst>
          </p:cNvPr>
          <p:cNvSpPr/>
          <p:nvPr/>
        </p:nvSpPr>
        <p:spPr>
          <a:xfrm>
            <a:off x="10522788" y="7431676"/>
            <a:ext cx="679269" cy="679269"/>
          </a:xfrm>
          <a:prstGeom prst="ellipse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742232F-DC2C-2142-9C19-CCE82A41C9C2}"/>
              </a:ext>
            </a:extLst>
          </p:cNvPr>
          <p:cNvSpPr/>
          <p:nvPr/>
        </p:nvSpPr>
        <p:spPr>
          <a:xfrm>
            <a:off x="8973752" y="7039790"/>
            <a:ext cx="679269" cy="679269"/>
          </a:xfrm>
          <a:prstGeom prst="ellipse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E33D233-3BB1-7D47-BDD6-61991CF9FF12}"/>
              </a:ext>
            </a:extLst>
          </p:cNvPr>
          <p:cNvSpPr/>
          <p:nvPr/>
        </p:nvSpPr>
        <p:spPr>
          <a:xfrm>
            <a:off x="11694092" y="8385264"/>
            <a:ext cx="679269" cy="679269"/>
          </a:xfrm>
          <a:prstGeom prst="ellipse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EA24238-EFA3-3841-A3C7-3E927D353D4B}"/>
              </a:ext>
            </a:extLst>
          </p:cNvPr>
          <p:cNvSpPr/>
          <p:nvPr/>
        </p:nvSpPr>
        <p:spPr>
          <a:xfrm>
            <a:off x="9653021" y="8385263"/>
            <a:ext cx="679269" cy="679269"/>
          </a:xfrm>
          <a:prstGeom prst="ellipse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363465C-D78B-C049-B7C2-DE71F22868A6}"/>
              </a:ext>
            </a:extLst>
          </p:cNvPr>
          <p:cNvCxnSpPr>
            <a:cxnSpLocks/>
            <a:stCxn id="29" idx="5"/>
            <a:endCxn id="43" idx="1"/>
          </p:cNvCxnSpPr>
          <p:nvPr/>
        </p:nvCxnSpPr>
        <p:spPr>
          <a:xfrm>
            <a:off x="11102580" y="8011468"/>
            <a:ext cx="690989" cy="473273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72CB4ED-9440-BE41-AB21-03DB7340F4D2}"/>
              </a:ext>
            </a:extLst>
          </p:cNvPr>
          <p:cNvCxnSpPr>
            <a:cxnSpLocks/>
            <a:stCxn id="27" idx="4"/>
            <a:endCxn id="29" idx="0"/>
          </p:cNvCxnSpPr>
          <p:nvPr/>
        </p:nvCxnSpPr>
        <p:spPr>
          <a:xfrm>
            <a:off x="10496664" y="6700156"/>
            <a:ext cx="365759" cy="73152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884D692-B0C7-8D4E-BA69-3373A9C8796B}"/>
              </a:ext>
            </a:extLst>
          </p:cNvPr>
          <p:cNvCxnSpPr>
            <a:cxnSpLocks/>
            <a:stCxn id="28" idx="3"/>
            <a:endCxn id="29" idx="7"/>
          </p:cNvCxnSpPr>
          <p:nvPr/>
        </p:nvCxnSpPr>
        <p:spPr>
          <a:xfrm flipH="1">
            <a:off x="11102580" y="7279948"/>
            <a:ext cx="690989" cy="251205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1218A89-7E40-BB49-AFF2-68F351D6F9B4}"/>
              </a:ext>
            </a:extLst>
          </p:cNvPr>
          <p:cNvCxnSpPr>
            <a:cxnSpLocks/>
            <a:stCxn id="27" idx="6"/>
            <a:endCxn id="28" idx="1"/>
          </p:cNvCxnSpPr>
          <p:nvPr/>
        </p:nvCxnSpPr>
        <p:spPr>
          <a:xfrm>
            <a:off x="10836298" y="6360522"/>
            <a:ext cx="957271" cy="439111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D93F54B-19C5-4742-9964-0A66A6B10D1F}"/>
              </a:ext>
            </a:extLst>
          </p:cNvPr>
          <p:cNvCxnSpPr>
            <a:cxnSpLocks/>
            <a:stCxn id="27" idx="2"/>
            <a:endCxn id="31" idx="7"/>
          </p:cNvCxnSpPr>
          <p:nvPr/>
        </p:nvCxnSpPr>
        <p:spPr>
          <a:xfrm flipH="1">
            <a:off x="9553544" y="6360522"/>
            <a:ext cx="603485" cy="778745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8CEC61E-67F4-D645-92F9-E9A9A1C60BEE}"/>
              </a:ext>
            </a:extLst>
          </p:cNvPr>
          <p:cNvCxnSpPr>
            <a:cxnSpLocks/>
            <a:stCxn id="29" idx="3"/>
            <a:endCxn id="44" idx="7"/>
          </p:cNvCxnSpPr>
          <p:nvPr/>
        </p:nvCxnSpPr>
        <p:spPr>
          <a:xfrm flipH="1">
            <a:off x="10232813" y="8011468"/>
            <a:ext cx="389452" cy="473272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E4A793C-0F48-4747-BC56-BC4E5DB4BCEE}"/>
              </a:ext>
            </a:extLst>
          </p:cNvPr>
          <p:cNvCxnSpPr>
            <a:cxnSpLocks/>
            <a:stCxn id="27" idx="3"/>
            <a:endCxn id="44" idx="0"/>
          </p:cNvCxnSpPr>
          <p:nvPr/>
        </p:nvCxnSpPr>
        <p:spPr>
          <a:xfrm flipH="1">
            <a:off x="9992656" y="6600679"/>
            <a:ext cx="263850" cy="1784584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1AC325A-61E5-6E46-90BB-4A154E32E33F}"/>
              </a:ext>
            </a:extLst>
          </p:cNvPr>
          <p:cNvSpPr/>
          <p:nvPr/>
        </p:nvSpPr>
        <p:spPr>
          <a:xfrm>
            <a:off x="11694092" y="4109177"/>
            <a:ext cx="679269" cy="679269"/>
          </a:xfrm>
          <a:prstGeom prst="ellipse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1CCE0F5-7F7E-0A44-8A57-F9D0F05D7A6E}"/>
              </a:ext>
            </a:extLst>
          </p:cNvPr>
          <p:cNvSpPr/>
          <p:nvPr/>
        </p:nvSpPr>
        <p:spPr>
          <a:xfrm>
            <a:off x="13443168" y="5673792"/>
            <a:ext cx="679269" cy="679269"/>
          </a:xfrm>
          <a:prstGeom prst="ellipse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B710A73-DB5E-0641-A842-A462972E8D38}"/>
              </a:ext>
            </a:extLst>
          </p:cNvPr>
          <p:cNvSpPr/>
          <p:nvPr/>
        </p:nvSpPr>
        <p:spPr>
          <a:xfrm>
            <a:off x="13566570" y="8625420"/>
            <a:ext cx="679269" cy="679269"/>
          </a:xfrm>
          <a:prstGeom prst="ellipse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7EAE784-3FA8-7547-A342-232E22C3995A}"/>
              </a:ext>
            </a:extLst>
          </p:cNvPr>
          <p:cNvSpPr/>
          <p:nvPr/>
        </p:nvSpPr>
        <p:spPr>
          <a:xfrm>
            <a:off x="10622265" y="10045009"/>
            <a:ext cx="679269" cy="679269"/>
          </a:xfrm>
          <a:prstGeom prst="ellipse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153A6C2-2075-9D46-9173-96D48148A0E0}"/>
              </a:ext>
            </a:extLst>
          </p:cNvPr>
          <p:cNvSpPr/>
          <p:nvPr/>
        </p:nvSpPr>
        <p:spPr>
          <a:xfrm>
            <a:off x="8535575" y="10045008"/>
            <a:ext cx="679269" cy="679269"/>
          </a:xfrm>
          <a:prstGeom prst="ellipse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E1EBC02-0ABC-8B46-AD41-048C4B5490F6}"/>
              </a:ext>
            </a:extLst>
          </p:cNvPr>
          <p:cNvCxnSpPr>
            <a:cxnSpLocks/>
            <a:stCxn id="44" idx="3"/>
            <a:endCxn id="57" idx="7"/>
          </p:cNvCxnSpPr>
          <p:nvPr/>
        </p:nvCxnSpPr>
        <p:spPr>
          <a:xfrm flipH="1">
            <a:off x="9115367" y="8965055"/>
            <a:ext cx="637131" cy="117943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C4958C7-7C6A-3F4D-9F10-AE5822F73179}"/>
              </a:ext>
            </a:extLst>
          </p:cNvPr>
          <p:cNvCxnSpPr>
            <a:cxnSpLocks/>
            <a:stCxn id="44" idx="5"/>
            <a:endCxn id="56" idx="1"/>
          </p:cNvCxnSpPr>
          <p:nvPr/>
        </p:nvCxnSpPr>
        <p:spPr>
          <a:xfrm>
            <a:off x="10232813" y="8965055"/>
            <a:ext cx="488929" cy="1179431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BB42FB3-464F-C040-9316-FD93D4A6DC12}"/>
              </a:ext>
            </a:extLst>
          </p:cNvPr>
          <p:cNvCxnSpPr>
            <a:cxnSpLocks/>
            <a:stCxn id="43" idx="3"/>
            <a:endCxn id="56" idx="7"/>
          </p:cNvCxnSpPr>
          <p:nvPr/>
        </p:nvCxnSpPr>
        <p:spPr>
          <a:xfrm flipH="1">
            <a:off x="11202057" y="8965056"/>
            <a:ext cx="591512" cy="117943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B9A15E0-2FE7-6945-BBE3-4C2F4E790B7C}"/>
              </a:ext>
            </a:extLst>
          </p:cNvPr>
          <p:cNvCxnSpPr>
            <a:cxnSpLocks/>
            <a:stCxn id="43" idx="6"/>
            <a:endCxn id="55" idx="2"/>
          </p:cNvCxnSpPr>
          <p:nvPr/>
        </p:nvCxnSpPr>
        <p:spPr>
          <a:xfrm>
            <a:off x="12373361" y="8724899"/>
            <a:ext cx="1193209" cy="240156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B9202BA-4DB9-824C-8639-D86CB0B48EBB}"/>
              </a:ext>
            </a:extLst>
          </p:cNvPr>
          <p:cNvCxnSpPr>
            <a:cxnSpLocks/>
            <a:stCxn id="28" idx="6"/>
            <a:endCxn id="55" idx="1"/>
          </p:cNvCxnSpPr>
          <p:nvPr/>
        </p:nvCxnSpPr>
        <p:spPr>
          <a:xfrm>
            <a:off x="12373361" y="7039791"/>
            <a:ext cx="1292686" cy="1685106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FB18F95-7A7B-9140-A605-0FE030A309E9}"/>
              </a:ext>
            </a:extLst>
          </p:cNvPr>
          <p:cNvCxnSpPr>
            <a:cxnSpLocks/>
            <a:stCxn id="53" idx="4"/>
            <a:endCxn id="28" idx="0"/>
          </p:cNvCxnSpPr>
          <p:nvPr/>
        </p:nvCxnSpPr>
        <p:spPr>
          <a:xfrm>
            <a:off x="12033727" y="4788446"/>
            <a:ext cx="0" cy="191171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6ADF14F-F809-E745-B477-90F40C6FE970}"/>
              </a:ext>
            </a:extLst>
          </p:cNvPr>
          <p:cNvCxnSpPr>
            <a:cxnSpLocks/>
            <a:stCxn id="54" idx="2"/>
            <a:endCxn id="28" idx="7"/>
          </p:cNvCxnSpPr>
          <p:nvPr/>
        </p:nvCxnSpPr>
        <p:spPr>
          <a:xfrm flipH="1">
            <a:off x="12273884" y="6013427"/>
            <a:ext cx="1169284" cy="786206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9FA066B-C182-954B-AB69-42BDC0E6728F}"/>
              </a:ext>
            </a:extLst>
          </p:cNvPr>
          <p:cNvCxnSpPr>
            <a:cxnSpLocks/>
            <a:stCxn id="54" idx="4"/>
            <a:endCxn id="55" idx="0"/>
          </p:cNvCxnSpPr>
          <p:nvPr/>
        </p:nvCxnSpPr>
        <p:spPr>
          <a:xfrm>
            <a:off x="13782803" y="6353061"/>
            <a:ext cx="123402" cy="2272359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A391B52-FC90-F846-8685-7C5FDB225C21}"/>
              </a:ext>
            </a:extLst>
          </p:cNvPr>
          <p:cNvCxnSpPr>
            <a:cxnSpLocks/>
            <a:stCxn id="53" idx="5"/>
            <a:endCxn id="54" idx="1"/>
          </p:cNvCxnSpPr>
          <p:nvPr/>
        </p:nvCxnSpPr>
        <p:spPr>
          <a:xfrm>
            <a:off x="12273884" y="4688969"/>
            <a:ext cx="1268761" cy="108430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D9BFED1-1D80-E94B-BA88-7CA20855A686}"/>
              </a:ext>
            </a:extLst>
          </p:cNvPr>
          <p:cNvSpPr txBox="1"/>
          <p:nvPr/>
        </p:nvSpPr>
        <p:spPr>
          <a:xfrm>
            <a:off x="5491339" y="5642471"/>
            <a:ext cx="1054848" cy="6093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R="0" algn="l" defTabSz="4572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sz="3600" dirty="0"/>
              <a:t>K=3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35C9290-6521-F948-9048-31EC36AF01C0}"/>
              </a:ext>
            </a:extLst>
          </p:cNvPr>
          <p:cNvSpPr/>
          <p:nvPr/>
        </p:nvSpPr>
        <p:spPr>
          <a:xfrm>
            <a:off x="6884895" y="3709518"/>
            <a:ext cx="8284264" cy="7828057"/>
          </a:xfrm>
          <a:prstGeom prst="ellipse">
            <a:avLst/>
          </a:prstGeom>
          <a:noFill/>
          <a:ln w="38100" cap="flat">
            <a:solidFill>
              <a:srgbClr val="000000"/>
            </a:solidFill>
            <a:prstDash val="sys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058399791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Outline</a:t>
            </a:r>
            <a:endParaRPr dirty="0"/>
          </a:p>
        </p:txBody>
      </p:sp>
      <p:sp>
        <p:nvSpPr>
          <p:cNvPr id="132" name="Shape 132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825500" marR="0" lvl="3" indent="-571500" algn="l" defTabSz="457200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591B3"/>
              </a:buClr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Motivation</a:t>
            </a:r>
          </a:p>
          <a:p>
            <a:pPr marL="825500" marR="0" lvl="3" indent="-571500" algn="l" defTabSz="457200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591B3"/>
              </a:buClr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Graph Neural Nets</a:t>
            </a:r>
          </a:p>
          <a:p>
            <a:pPr marL="825500" marR="0" lvl="3" indent="-571500" algn="l" defTabSz="457200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591B3"/>
              </a:buClr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b="1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243695727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Implementation with Deep Graph Library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DE3810-4631-AD46-BB45-9E4D506B7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232" y="5912011"/>
            <a:ext cx="102997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247141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Implementation with Deep Graph Library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FE4E46-6C7E-104B-8BD6-F55184BBE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50" y="4376677"/>
            <a:ext cx="7810500" cy="66294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B63052C-1886-BF44-A333-19E6AACCBB9A}"/>
              </a:ext>
            </a:extLst>
          </p:cNvPr>
          <p:cNvCxnSpPr/>
          <p:nvPr/>
        </p:nvCxnSpPr>
        <p:spPr>
          <a:xfrm flipV="1">
            <a:off x="7697165" y="9826906"/>
            <a:ext cx="1446835" cy="462988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BBB0FBA-41F4-3A42-982C-1DF8D33A269F}"/>
              </a:ext>
            </a:extLst>
          </p:cNvPr>
          <p:cNvSpPr txBox="1"/>
          <p:nvPr/>
        </p:nvSpPr>
        <p:spPr>
          <a:xfrm flipH="1">
            <a:off x="5411197" y="9680496"/>
            <a:ext cx="2285968" cy="12187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600" dirty="0"/>
              <a:t>Set </a:t>
            </a:r>
            <a:r>
              <a:rPr lang="fr-FR" sz="3600" dirty="0" err="1"/>
              <a:t>node</a:t>
            </a:r>
            <a:r>
              <a:rPr lang="fr-FR" sz="3600" dirty="0"/>
              <a:t> </a:t>
            </a:r>
            <a:r>
              <a:rPr lang="fr-FR" sz="3600" dirty="0" err="1"/>
              <a:t>features</a:t>
            </a:r>
            <a:endParaRPr kumimoji="0" lang="fr-FR" sz="3600" b="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Vista Sans OT Medium"/>
              <a:ea typeface="Vista Sans OT Medium"/>
              <a:cs typeface="Vista Sans OT Medium"/>
              <a:sym typeface="Vista Sans OT Medium"/>
            </a:endParaRPr>
          </a:p>
        </p:txBody>
      </p:sp>
    </p:spTree>
    <p:extLst>
      <p:ext uri="{BB962C8B-B14F-4D97-AF65-F5344CB8AC3E}">
        <p14:creationId xmlns:p14="http://schemas.microsoft.com/office/powerpoint/2010/main" val="2967428618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Implementation with Deep Graph Library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FE4E46-6C7E-104B-8BD6-F55184BBE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50" y="4376677"/>
            <a:ext cx="7810500" cy="66294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B63052C-1886-BF44-A333-19E6AACCBB9A}"/>
              </a:ext>
            </a:extLst>
          </p:cNvPr>
          <p:cNvCxnSpPr>
            <a:cxnSpLocks/>
          </p:cNvCxnSpPr>
          <p:nvPr/>
        </p:nvCxnSpPr>
        <p:spPr>
          <a:xfrm flipV="1">
            <a:off x="7697165" y="10116273"/>
            <a:ext cx="1574157" cy="173621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BBB0FBA-41F4-3A42-982C-1DF8D33A269F}"/>
              </a:ext>
            </a:extLst>
          </p:cNvPr>
          <p:cNvSpPr txBox="1"/>
          <p:nvPr/>
        </p:nvSpPr>
        <p:spPr>
          <a:xfrm flipH="1">
            <a:off x="4548851" y="9375797"/>
            <a:ext cx="3148314" cy="18281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600" dirty="0" err="1"/>
              <a:t>Sum</a:t>
            </a:r>
            <a:r>
              <a:rPr lang="fr-FR" sz="3600" dirty="0"/>
              <a:t> </a:t>
            </a:r>
            <a:r>
              <a:rPr lang="fr-FR" sz="3600" dirty="0" err="1"/>
              <a:t>neighboring</a:t>
            </a:r>
            <a:r>
              <a:rPr lang="fr-FR" sz="3600" dirty="0"/>
              <a:t> </a:t>
            </a:r>
            <a:r>
              <a:rPr lang="fr-FR" sz="3600" dirty="0" err="1"/>
              <a:t>features</a:t>
            </a:r>
            <a:endParaRPr kumimoji="0" lang="fr-FR" sz="3600" b="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Vista Sans OT Medium"/>
              <a:ea typeface="Vista Sans OT Medium"/>
              <a:cs typeface="Vista Sans OT Medium"/>
              <a:sym typeface="Vista Sans OT Medium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1FA502-1872-3D4A-B63D-01D5E9658C72}"/>
              </a:ext>
            </a:extLst>
          </p:cNvPr>
          <p:cNvSpPr/>
          <p:nvPr/>
        </p:nvSpPr>
        <p:spPr>
          <a:xfrm>
            <a:off x="8286750" y="5914663"/>
            <a:ext cx="5602870" cy="810228"/>
          </a:xfrm>
          <a:prstGeom prst="rect">
            <a:avLst/>
          </a:prstGeom>
          <a:noFill/>
          <a:ln w="28575" cap="flat">
            <a:solidFill>
              <a:schemeClr val="tx2">
                <a:lumMod val="1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20188630"/>
      </p:ext>
    </p:ext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Implementation with Deep Graph Library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FE4E46-6C7E-104B-8BD6-F55184BBE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50" y="4376677"/>
            <a:ext cx="7810500" cy="66294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B63052C-1886-BF44-A333-19E6AACCBB9A}"/>
              </a:ext>
            </a:extLst>
          </p:cNvPr>
          <p:cNvCxnSpPr>
            <a:cxnSpLocks/>
          </p:cNvCxnSpPr>
          <p:nvPr/>
        </p:nvCxnSpPr>
        <p:spPr>
          <a:xfrm>
            <a:off x="7697165" y="10405641"/>
            <a:ext cx="1620455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BBB0FBA-41F4-3A42-982C-1DF8D33A269F}"/>
              </a:ext>
            </a:extLst>
          </p:cNvPr>
          <p:cNvSpPr txBox="1"/>
          <p:nvPr/>
        </p:nvSpPr>
        <p:spPr>
          <a:xfrm flipH="1">
            <a:off x="4843644" y="10100942"/>
            <a:ext cx="3148314" cy="6093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600" dirty="0" err="1"/>
              <a:t>Transform</a:t>
            </a:r>
            <a:endParaRPr kumimoji="0" lang="fr-FR" sz="3600" b="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Vista Sans OT Medium"/>
              <a:ea typeface="Vista Sans OT Medium"/>
              <a:cs typeface="Vista Sans OT Medium"/>
              <a:sym typeface="Vista Sans OT Medium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1FA502-1872-3D4A-B63D-01D5E9658C72}"/>
              </a:ext>
            </a:extLst>
          </p:cNvPr>
          <p:cNvSpPr/>
          <p:nvPr/>
        </p:nvSpPr>
        <p:spPr>
          <a:xfrm>
            <a:off x="8888634" y="8322197"/>
            <a:ext cx="7208616" cy="810228"/>
          </a:xfrm>
          <a:prstGeom prst="rect">
            <a:avLst/>
          </a:prstGeom>
          <a:noFill/>
          <a:ln w="28575" cap="flat">
            <a:solidFill>
              <a:schemeClr val="tx2">
                <a:lumMod val="1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830402416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Motivation : Graph classification</a:t>
            </a:r>
            <a:endParaRPr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3BEFEF3-3149-404F-815F-1571BBC76359}"/>
              </a:ext>
            </a:extLst>
          </p:cNvPr>
          <p:cNvSpPr/>
          <p:nvPr/>
        </p:nvSpPr>
        <p:spPr>
          <a:xfrm>
            <a:off x="3874361" y="4303395"/>
            <a:ext cx="679269" cy="679269"/>
          </a:xfrm>
          <a:prstGeom prst="ellipse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4752F38-BD23-0940-A02C-96E7194B70EE}"/>
              </a:ext>
            </a:extLst>
          </p:cNvPr>
          <p:cNvSpPr/>
          <p:nvPr/>
        </p:nvSpPr>
        <p:spPr>
          <a:xfrm>
            <a:off x="5411424" y="4982664"/>
            <a:ext cx="679269" cy="679269"/>
          </a:xfrm>
          <a:prstGeom prst="ellipse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D810BD0-A38D-724A-AEAF-8749B689DEAE}"/>
              </a:ext>
            </a:extLst>
          </p:cNvPr>
          <p:cNvSpPr/>
          <p:nvPr/>
        </p:nvSpPr>
        <p:spPr>
          <a:xfrm>
            <a:off x="4240120" y="5714184"/>
            <a:ext cx="679269" cy="679269"/>
          </a:xfrm>
          <a:prstGeom prst="ellipse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24263C5-E659-8F4A-AF51-EA4EA637D721}"/>
              </a:ext>
            </a:extLst>
          </p:cNvPr>
          <p:cNvSpPr/>
          <p:nvPr/>
        </p:nvSpPr>
        <p:spPr>
          <a:xfrm>
            <a:off x="2691084" y="5322298"/>
            <a:ext cx="679269" cy="679269"/>
          </a:xfrm>
          <a:prstGeom prst="ellipse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2F15EE4-B8E2-1A43-8117-FC69D678512C}"/>
              </a:ext>
            </a:extLst>
          </p:cNvPr>
          <p:cNvSpPr/>
          <p:nvPr/>
        </p:nvSpPr>
        <p:spPr>
          <a:xfrm>
            <a:off x="5411424" y="6667772"/>
            <a:ext cx="679269" cy="679269"/>
          </a:xfrm>
          <a:prstGeom prst="ellipse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37EB2A4-0EDB-7D43-B131-C5D794940D71}"/>
              </a:ext>
            </a:extLst>
          </p:cNvPr>
          <p:cNvSpPr/>
          <p:nvPr/>
        </p:nvSpPr>
        <p:spPr>
          <a:xfrm>
            <a:off x="3370353" y="6667771"/>
            <a:ext cx="679269" cy="679269"/>
          </a:xfrm>
          <a:prstGeom prst="ellipse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0B1AD84-20F0-6340-BEBF-921A2A18B56F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4819912" y="6293976"/>
            <a:ext cx="690989" cy="473273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956ED7B-9829-DF49-A332-1EA2C5B70EF4}"/>
              </a:ext>
            </a:extLst>
          </p:cNvPr>
          <p:cNvCxnSpPr>
            <a:cxnSpLocks/>
            <a:stCxn id="2" idx="4"/>
            <a:endCxn id="6" idx="0"/>
          </p:cNvCxnSpPr>
          <p:nvPr/>
        </p:nvCxnSpPr>
        <p:spPr>
          <a:xfrm>
            <a:off x="4213996" y="4982664"/>
            <a:ext cx="365759" cy="73152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312C5E2-BB3D-3549-9684-9501915E8FD8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4819912" y="5562456"/>
            <a:ext cx="690989" cy="251205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42DECFD-D68D-534B-AFFF-90B1A7847119}"/>
              </a:ext>
            </a:extLst>
          </p:cNvPr>
          <p:cNvCxnSpPr>
            <a:cxnSpLocks/>
            <a:stCxn id="2" idx="6"/>
            <a:endCxn id="5" idx="1"/>
          </p:cNvCxnSpPr>
          <p:nvPr/>
        </p:nvCxnSpPr>
        <p:spPr>
          <a:xfrm>
            <a:off x="4553630" y="4643030"/>
            <a:ext cx="957271" cy="439111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E947DA2-722D-8546-8329-DDC0FE3A1C4E}"/>
              </a:ext>
            </a:extLst>
          </p:cNvPr>
          <p:cNvCxnSpPr>
            <a:cxnSpLocks/>
            <a:stCxn id="2" idx="2"/>
            <a:endCxn id="7" idx="7"/>
          </p:cNvCxnSpPr>
          <p:nvPr/>
        </p:nvCxnSpPr>
        <p:spPr>
          <a:xfrm flipH="1">
            <a:off x="3270876" y="4643030"/>
            <a:ext cx="603485" cy="778745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8BD288C-BC38-C343-9558-410C7329C8AB}"/>
              </a:ext>
            </a:extLst>
          </p:cNvPr>
          <p:cNvCxnSpPr>
            <a:cxnSpLocks/>
            <a:stCxn id="6" idx="3"/>
            <a:endCxn id="9" idx="7"/>
          </p:cNvCxnSpPr>
          <p:nvPr/>
        </p:nvCxnSpPr>
        <p:spPr>
          <a:xfrm flipH="1">
            <a:off x="3950145" y="6293976"/>
            <a:ext cx="389452" cy="473272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08D6FC0-635E-1040-B909-90D40EB3BA02}"/>
              </a:ext>
            </a:extLst>
          </p:cNvPr>
          <p:cNvCxnSpPr>
            <a:cxnSpLocks/>
            <a:stCxn id="2" idx="3"/>
            <a:endCxn id="9" idx="0"/>
          </p:cNvCxnSpPr>
          <p:nvPr/>
        </p:nvCxnSpPr>
        <p:spPr>
          <a:xfrm flipH="1">
            <a:off x="3709988" y="4883187"/>
            <a:ext cx="263850" cy="1784584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8C4CA0F4-C984-2149-8000-5B759117A572}"/>
              </a:ext>
            </a:extLst>
          </p:cNvPr>
          <p:cNvSpPr/>
          <p:nvPr/>
        </p:nvSpPr>
        <p:spPr>
          <a:xfrm>
            <a:off x="3195092" y="8692512"/>
            <a:ext cx="679269" cy="679269"/>
          </a:xfrm>
          <a:prstGeom prst="ellipse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867A9E5-2D66-C840-9492-883DCF384F05}"/>
              </a:ext>
            </a:extLst>
          </p:cNvPr>
          <p:cNvSpPr/>
          <p:nvPr/>
        </p:nvSpPr>
        <p:spPr>
          <a:xfrm>
            <a:off x="4396875" y="10031452"/>
            <a:ext cx="679269" cy="679269"/>
          </a:xfrm>
          <a:prstGeom prst="ellipse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1B32E5D-4182-4F49-A083-3218151D7E7D}"/>
              </a:ext>
            </a:extLst>
          </p:cNvPr>
          <p:cNvSpPr/>
          <p:nvPr/>
        </p:nvSpPr>
        <p:spPr>
          <a:xfrm>
            <a:off x="2897567" y="10717253"/>
            <a:ext cx="679269" cy="679269"/>
          </a:xfrm>
          <a:prstGeom prst="ellipse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0E84044-F3BC-A44A-9591-79C11E563D16}"/>
              </a:ext>
            </a:extLst>
          </p:cNvPr>
          <p:cNvCxnSpPr>
            <a:cxnSpLocks/>
            <a:stCxn id="36" idx="5"/>
            <a:endCxn id="37" idx="1"/>
          </p:cNvCxnSpPr>
          <p:nvPr/>
        </p:nvCxnSpPr>
        <p:spPr>
          <a:xfrm>
            <a:off x="3774884" y="9272304"/>
            <a:ext cx="721468" cy="858625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1BAF1CA-3FFD-1F4D-BE65-70D602F811AB}"/>
              </a:ext>
            </a:extLst>
          </p:cNvPr>
          <p:cNvCxnSpPr>
            <a:cxnSpLocks/>
            <a:stCxn id="36" idx="4"/>
            <a:endCxn id="38" idx="0"/>
          </p:cNvCxnSpPr>
          <p:nvPr/>
        </p:nvCxnSpPr>
        <p:spPr>
          <a:xfrm flipH="1">
            <a:off x="3237202" y="9371781"/>
            <a:ext cx="297525" cy="1345472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2171650-5C87-DF44-A984-8A7ECA45B43C}"/>
              </a:ext>
            </a:extLst>
          </p:cNvPr>
          <p:cNvGrpSpPr/>
          <p:nvPr/>
        </p:nvGrpSpPr>
        <p:grpSpPr>
          <a:xfrm>
            <a:off x="6823429" y="8679447"/>
            <a:ext cx="2518211" cy="2704010"/>
            <a:chOff x="5978906" y="8678760"/>
            <a:chExt cx="2518211" cy="2704010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2375DD4-0220-5A41-9CD2-39B4A4ED9C5B}"/>
                </a:ext>
              </a:extLst>
            </p:cNvPr>
            <p:cNvSpPr/>
            <p:nvPr/>
          </p:nvSpPr>
          <p:spPr>
            <a:xfrm>
              <a:off x="6276431" y="8678760"/>
              <a:ext cx="679269" cy="679269"/>
            </a:xfrm>
            <a:prstGeom prst="ellipse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CB0474A-D5B8-C943-AE43-C71B599CC0B2}"/>
                </a:ext>
              </a:extLst>
            </p:cNvPr>
            <p:cNvSpPr/>
            <p:nvPr/>
          </p:nvSpPr>
          <p:spPr>
            <a:xfrm>
              <a:off x="7478214" y="10017700"/>
              <a:ext cx="679269" cy="679269"/>
            </a:xfrm>
            <a:prstGeom prst="ellipse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010DEA5-3CC3-D941-84C2-8842295B1B1F}"/>
                </a:ext>
              </a:extLst>
            </p:cNvPr>
            <p:cNvSpPr/>
            <p:nvPr/>
          </p:nvSpPr>
          <p:spPr>
            <a:xfrm>
              <a:off x="5978906" y="10703501"/>
              <a:ext cx="679269" cy="679269"/>
            </a:xfrm>
            <a:prstGeom prst="ellipse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E614EEC-88F6-924F-802A-9DF32F097ED4}"/>
                </a:ext>
              </a:extLst>
            </p:cNvPr>
            <p:cNvCxnSpPr>
              <a:cxnSpLocks/>
              <a:stCxn id="47" idx="5"/>
              <a:endCxn id="48" idx="1"/>
            </p:cNvCxnSpPr>
            <p:nvPr/>
          </p:nvCxnSpPr>
          <p:spPr>
            <a:xfrm>
              <a:off x="6856223" y="9258552"/>
              <a:ext cx="721468" cy="85862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CB66406-24A5-FB4C-B862-95CA2461F04B}"/>
                </a:ext>
              </a:extLst>
            </p:cNvPr>
            <p:cNvCxnSpPr>
              <a:cxnSpLocks/>
              <a:stCxn id="47" idx="4"/>
              <a:endCxn id="49" idx="0"/>
            </p:cNvCxnSpPr>
            <p:nvPr/>
          </p:nvCxnSpPr>
          <p:spPr>
            <a:xfrm flipH="1">
              <a:off x="6318541" y="9358029"/>
              <a:ext cx="297525" cy="134547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8FC2368-52CF-054A-9DE6-603851070D8A}"/>
                </a:ext>
              </a:extLst>
            </p:cNvPr>
            <p:cNvSpPr/>
            <p:nvPr/>
          </p:nvSpPr>
          <p:spPr>
            <a:xfrm>
              <a:off x="7817848" y="8678760"/>
              <a:ext cx="679269" cy="679269"/>
            </a:xfrm>
            <a:prstGeom prst="ellipse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DED699B-C1BC-0D49-948D-1EE8F326F75C}"/>
                </a:ext>
              </a:extLst>
            </p:cNvPr>
            <p:cNvCxnSpPr>
              <a:cxnSpLocks/>
              <a:stCxn id="52" idx="3"/>
              <a:endCxn id="49" idx="7"/>
            </p:cNvCxnSpPr>
            <p:nvPr/>
          </p:nvCxnSpPr>
          <p:spPr>
            <a:xfrm flipH="1">
              <a:off x="6558698" y="9258552"/>
              <a:ext cx="1358627" cy="154442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EDACA3D8-013F-6B4E-A091-A2A901A4D841}"/>
              </a:ext>
            </a:extLst>
          </p:cNvPr>
          <p:cNvSpPr/>
          <p:nvPr/>
        </p:nvSpPr>
        <p:spPr>
          <a:xfrm>
            <a:off x="2557461" y="4100513"/>
            <a:ext cx="5072063" cy="3586162"/>
          </a:xfrm>
          <a:prstGeom prst="rect">
            <a:avLst/>
          </a:prstGeom>
          <a:noFill/>
          <a:ln w="28575" cap="flat">
            <a:solidFill>
              <a:schemeClr val="tx1"/>
            </a:solidFill>
            <a:prstDash val="sys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C9F3343-4F41-AE48-BCA1-2A4B57F5E9C9}"/>
              </a:ext>
            </a:extLst>
          </p:cNvPr>
          <p:cNvSpPr txBox="1"/>
          <p:nvPr/>
        </p:nvSpPr>
        <p:spPr>
          <a:xfrm>
            <a:off x="6719990" y="5166040"/>
            <a:ext cx="676468" cy="15234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9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Vista Sans OT Medium"/>
                <a:ea typeface="Vista Sans OT Medium"/>
                <a:cs typeface="Vista Sans OT Medium"/>
                <a:sym typeface="Vista Sans OT Medium"/>
              </a:rPr>
              <a:t>A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361DBCF-AEFC-A249-91C8-16171D973FFF}"/>
              </a:ext>
            </a:extLst>
          </p:cNvPr>
          <p:cNvSpPr/>
          <p:nvPr/>
        </p:nvSpPr>
        <p:spPr>
          <a:xfrm>
            <a:off x="2540112" y="8166990"/>
            <a:ext cx="3703525" cy="3586162"/>
          </a:xfrm>
          <a:prstGeom prst="rect">
            <a:avLst/>
          </a:prstGeom>
          <a:noFill/>
          <a:ln w="28575" cap="flat">
            <a:solidFill>
              <a:schemeClr val="tx1"/>
            </a:solidFill>
            <a:prstDash val="sys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9AA8AAE-DD8F-AC4B-8F2D-46906C5706FD}"/>
              </a:ext>
            </a:extLst>
          </p:cNvPr>
          <p:cNvSpPr txBox="1"/>
          <p:nvPr/>
        </p:nvSpPr>
        <p:spPr>
          <a:xfrm>
            <a:off x="5249990" y="8352880"/>
            <a:ext cx="676468" cy="15234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9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Vista Sans OT Medium"/>
                <a:ea typeface="Vista Sans OT Medium"/>
                <a:cs typeface="Vista Sans OT Medium"/>
                <a:sym typeface="Vista Sans OT Medium"/>
              </a:rPr>
              <a:t>B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78B62FA-BF9C-874C-8ED9-9A4121466603}"/>
              </a:ext>
            </a:extLst>
          </p:cNvPr>
          <p:cNvSpPr/>
          <p:nvPr/>
        </p:nvSpPr>
        <p:spPr>
          <a:xfrm>
            <a:off x="6601092" y="8182216"/>
            <a:ext cx="3703525" cy="3586162"/>
          </a:xfrm>
          <a:prstGeom prst="rect">
            <a:avLst/>
          </a:prstGeom>
          <a:noFill/>
          <a:ln w="28575" cap="flat">
            <a:solidFill>
              <a:schemeClr val="tx1"/>
            </a:solidFill>
            <a:prstDash val="sys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7E4B9EF-0AE0-6C44-BD4F-4952B9D1F6FE}"/>
              </a:ext>
            </a:extLst>
          </p:cNvPr>
          <p:cNvSpPr txBox="1"/>
          <p:nvPr/>
        </p:nvSpPr>
        <p:spPr>
          <a:xfrm>
            <a:off x="9487927" y="8178122"/>
            <a:ext cx="676468" cy="15234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9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Vista Sans OT Medium"/>
                <a:ea typeface="Vista Sans OT Medium"/>
                <a:cs typeface="Vista Sans OT Medium"/>
                <a:sym typeface="Vista Sans OT Medium"/>
              </a:rPr>
              <a:t>A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B346FD2-1430-2F4B-A8C4-3877F2AB0A8C}"/>
              </a:ext>
            </a:extLst>
          </p:cNvPr>
          <p:cNvGrpSpPr/>
          <p:nvPr/>
        </p:nvGrpSpPr>
        <p:grpSpPr>
          <a:xfrm>
            <a:off x="8510111" y="4643030"/>
            <a:ext cx="2518211" cy="2704010"/>
            <a:chOff x="5978906" y="8678760"/>
            <a:chExt cx="2518211" cy="2704010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AF99B920-68F5-5E49-BB6C-CFEDC3B813D1}"/>
                </a:ext>
              </a:extLst>
            </p:cNvPr>
            <p:cNvSpPr/>
            <p:nvPr/>
          </p:nvSpPr>
          <p:spPr>
            <a:xfrm>
              <a:off x="6276431" y="8678760"/>
              <a:ext cx="679269" cy="679269"/>
            </a:xfrm>
            <a:prstGeom prst="ellipse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CC8ED2D7-7E83-E746-B803-DC49C9361242}"/>
                </a:ext>
              </a:extLst>
            </p:cNvPr>
            <p:cNvSpPr/>
            <p:nvPr/>
          </p:nvSpPr>
          <p:spPr>
            <a:xfrm>
              <a:off x="7478214" y="10017700"/>
              <a:ext cx="679269" cy="679269"/>
            </a:xfrm>
            <a:prstGeom prst="ellipse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8680D0F-33FE-3849-AC5D-5B98F96B195E}"/>
                </a:ext>
              </a:extLst>
            </p:cNvPr>
            <p:cNvSpPr/>
            <p:nvPr/>
          </p:nvSpPr>
          <p:spPr>
            <a:xfrm>
              <a:off x="5978906" y="10703501"/>
              <a:ext cx="679269" cy="679269"/>
            </a:xfrm>
            <a:prstGeom prst="ellipse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2308DB1-920E-304A-8CB1-88F1D3330E0F}"/>
                </a:ext>
              </a:extLst>
            </p:cNvPr>
            <p:cNvCxnSpPr>
              <a:cxnSpLocks/>
              <a:stCxn id="64" idx="5"/>
              <a:endCxn id="65" idx="1"/>
            </p:cNvCxnSpPr>
            <p:nvPr/>
          </p:nvCxnSpPr>
          <p:spPr>
            <a:xfrm>
              <a:off x="6856223" y="9258552"/>
              <a:ext cx="721468" cy="85862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256E73D-BA25-4E46-A02F-CA5ACE43F2F7}"/>
                </a:ext>
              </a:extLst>
            </p:cNvPr>
            <p:cNvCxnSpPr>
              <a:cxnSpLocks/>
              <a:stCxn id="64" idx="4"/>
              <a:endCxn id="66" idx="0"/>
            </p:cNvCxnSpPr>
            <p:nvPr/>
          </p:nvCxnSpPr>
          <p:spPr>
            <a:xfrm flipH="1">
              <a:off x="6318541" y="9358029"/>
              <a:ext cx="297525" cy="134547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C5739644-3EA1-7047-83D1-8E83F42786D7}"/>
                </a:ext>
              </a:extLst>
            </p:cNvPr>
            <p:cNvSpPr/>
            <p:nvPr/>
          </p:nvSpPr>
          <p:spPr>
            <a:xfrm>
              <a:off x="7817848" y="8678760"/>
              <a:ext cx="679269" cy="679269"/>
            </a:xfrm>
            <a:prstGeom prst="ellipse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8437B97-A36A-914E-A59F-80CD69F80723}"/>
                </a:ext>
              </a:extLst>
            </p:cNvPr>
            <p:cNvCxnSpPr>
              <a:cxnSpLocks/>
              <a:stCxn id="69" idx="3"/>
              <a:endCxn id="66" idx="7"/>
            </p:cNvCxnSpPr>
            <p:nvPr/>
          </p:nvCxnSpPr>
          <p:spPr>
            <a:xfrm flipH="1">
              <a:off x="6558698" y="9258552"/>
              <a:ext cx="1358627" cy="154442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3BE8C86-A2BB-2947-9B9D-77895F418705}"/>
                </a:ext>
              </a:extLst>
            </p:cNvPr>
            <p:cNvCxnSpPr>
              <a:cxnSpLocks/>
              <a:stCxn id="69" idx="4"/>
              <a:endCxn id="65" idx="0"/>
            </p:cNvCxnSpPr>
            <p:nvPr/>
          </p:nvCxnSpPr>
          <p:spPr>
            <a:xfrm flipH="1">
              <a:off x="7817849" y="9358029"/>
              <a:ext cx="339634" cy="65967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A6CDE077-0D6E-4443-9D51-D65D14314D0E}"/>
                </a:ext>
              </a:extLst>
            </p:cNvPr>
            <p:cNvCxnSpPr>
              <a:cxnSpLocks/>
              <a:stCxn id="65" idx="3"/>
              <a:endCxn id="66" idx="6"/>
            </p:cNvCxnSpPr>
            <p:nvPr/>
          </p:nvCxnSpPr>
          <p:spPr>
            <a:xfrm flipH="1">
              <a:off x="6658175" y="10597492"/>
              <a:ext cx="919516" cy="44564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B0406743-EBBC-E241-B95B-F2E14A43FB00}"/>
              </a:ext>
            </a:extLst>
          </p:cNvPr>
          <p:cNvSpPr/>
          <p:nvPr/>
        </p:nvSpPr>
        <p:spPr>
          <a:xfrm>
            <a:off x="8287774" y="4145799"/>
            <a:ext cx="3703525" cy="3586162"/>
          </a:xfrm>
          <a:prstGeom prst="rect">
            <a:avLst/>
          </a:prstGeom>
          <a:noFill/>
          <a:ln w="28575" cap="flat">
            <a:solidFill>
              <a:schemeClr val="tx1"/>
            </a:solidFill>
            <a:prstDash val="sys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A43932F-4703-6543-BC02-05896B4CF8A7}"/>
              </a:ext>
            </a:extLst>
          </p:cNvPr>
          <p:cNvSpPr txBox="1"/>
          <p:nvPr/>
        </p:nvSpPr>
        <p:spPr>
          <a:xfrm>
            <a:off x="11174609" y="4141705"/>
            <a:ext cx="676468" cy="15234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9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Vista Sans OT Medium"/>
                <a:ea typeface="Vista Sans OT Medium"/>
                <a:cs typeface="Vista Sans OT Medium"/>
                <a:sym typeface="Vista Sans OT Medium"/>
              </a:rPr>
              <a:t>B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43AD4D1-EDA0-EE48-A6D2-47446C9D5700}"/>
              </a:ext>
            </a:extLst>
          </p:cNvPr>
          <p:cNvSpPr/>
          <p:nvPr/>
        </p:nvSpPr>
        <p:spPr>
          <a:xfrm>
            <a:off x="2283855" y="3875968"/>
            <a:ext cx="11032095" cy="8525582"/>
          </a:xfrm>
          <a:prstGeom prst="rect">
            <a:avLst/>
          </a:prstGeom>
          <a:noFill/>
          <a:ln w="28575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E483746-1352-3442-8090-76590F5C7322}"/>
              </a:ext>
            </a:extLst>
          </p:cNvPr>
          <p:cNvSpPr txBox="1"/>
          <p:nvPr/>
        </p:nvSpPr>
        <p:spPr>
          <a:xfrm>
            <a:off x="10560874" y="10991405"/>
            <a:ext cx="2657779" cy="15234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9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Vista Sans OT Medium"/>
                <a:ea typeface="Vista Sans OT Medium"/>
                <a:cs typeface="Vista Sans OT Medium"/>
                <a:sym typeface="Vista Sans OT Medium"/>
              </a:rPr>
              <a:t>Train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D34C303-5EBC-DE45-90E3-63E18B71D4F9}"/>
              </a:ext>
            </a:extLst>
          </p:cNvPr>
          <p:cNvSpPr/>
          <p:nvPr/>
        </p:nvSpPr>
        <p:spPr>
          <a:xfrm>
            <a:off x="13894782" y="3875968"/>
            <a:ext cx="7275229" cy="8525582"/>
          </a:xfrm>
          <a:prstGeom prst="rect">
            <a:avLst/>
          </a:prstGeom>
          <a:noFill/>
          <a:ln w="28575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066A5DCD-8820-9B4B-A09B-FC3359D1D7D4}"/>
              </a:ext>
            </a:extLst>
          </p:cNvPr>
          <p:cNvSpPr/>
          <p:nvPr/>
        </p:nvSpPr>
        <p:spPr>
          <a:xfrm>
            <a:off x="16195034" y="6141762"/>
            <a:ext cx="679269" cy="679269"/>
          </a:xfrm>
          <a:prstGeom prst="ellipse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86A53B72-5BB9-A64C-A61A-AD8B5A121139}"/>
              </a:ext>
            </a:extLst>
          </p:cNvPr>
          <p:cNvSpPr/>
          <p:nvPr/>
        </p:nvSpPr>
        <p:spPr>
          <a:xfrm>
            <a:off x="17732097" y="6821031"/>
            <a:ext cx="679269" cy="679269"/>
          </a:xfrm>
          <a:prstGeom prst="ellipse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77F3FC5D-94D2-1F47-AB43-8F057EBE690B}"/>
              </a:ext>
            </a:extLst>
          </p:cNvPr>
          <p:cNvSpPr/>
          <p:nvPr/>
        </p:nvSpPr>
        <p:spPr>
          <a:xfrm>
            <a:off x="16560793" y="7552551"/>
            <a:ext cx="679269" cy="679269"/>
          </a:xfrm>
          <a:prstGeom prst="ellipse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C582561-C6EF-F341-AC23-D7850626B0CC}"/>
              </a:ext>
            </a:extLst>
          </p:cNvPr>
          <p:cNvSpPr/>
          <p:nvPr/>
        </p:nvSpPr>
        <p:spPr>
          <a:xfrm>
            <a:off x="15011757" y="7160665"/>
            <a:ext cx="679269" cy="679269"/>
          </a:xfrm>
          <a:prstGeom prst="ellipse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6078A00-0569-F843-9772-15004B0D7183}"/>
              </a:ext>
            </a:extLst>
          </p:cNvPr>
          <p:cNvSpPr/>
          <p:nvPr/>
        </p:nvSpPr>
        <p:spPr>
          <a:xfrm>
            <a:off x="17732097" y="8506139"/>
            <a:ext cx="679269" cy="679269"/>
          </a:xfrm>
          <a:prstGeom prst="ellipse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2163D2C1-9AD5-C945-83B9-06F6E2830725}"/>
              </a:ext>
            </a:extLst>
          </p:cNvPr>
          <p:cNvSpPr/>
          <p:nvPr/>
        </p:nvSpPr>
        <p:spPr>
          <a:xfrm>
            <a:off x="15691026" y="8506138"/>
            <a:ext cx="679269" cy="679269"/>
          </a:xfrm>
          <a:prstGeom prst="ellipse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354B8061-0C95-9B42-8027-06E3823CC5F8}"/>
              </a:ext>
            </a:extLst>
          </p:cNvPr>
          <p:cNvCxnSpPr>
            <a:cxnSpLocks/>
            <a:stCxn id="83" idx="4"/>
            <a:endCxn id="86" idx="0"/>
          </p:cNvCxnSpPr>
          <p:nvPr/>
        </p:nvCxnSpPr>
        <p:spPr>
          <a:xfrm>
            <a:off x="18071732" y="7500300"/>
            <a:ext cx="0" cy="1005839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31536A5-FB25-544A-9E60-043793601E5C}"/>
              </a:ext>
            </a:extLst>
          </p:cNvPr>
          <p:cNvCxnSpPr>
            <a:cxnSpLocks/>
            <a:stCxn id="82" idx="4"/>
            <a:endCxn id="84" idx="0"/>
          </p:cNvCxnSpPr>
          <p:nvPr/>
        </p:nvCxnSpPr>
        <p:spPr>
          <a:xfrm>
            <a:off x="16534669" y="6821031"/>
            <a:ext cx="365759" cy="73152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72FBC4D-11E2-E746-B9F9-899C5F47E90C}"/>
              </a:ext>
            </a:extLst>
          </p:cNvPr>
          <p:cNvCxnSpPr>
            <a:cxnSpLocks/>
            <a:stCxn id="86" idx="2"/>
            <a:endCxn id="87" idx="6"/>
          </p:cNvCxnSpPr>
          <p:nvPr/>
        </p:nvCxnSpPr>
        <p:spPr>
          <a:xfrm flipH="1" flipV="1">
            <a:off x="16370295" y="8845773"/>
            <a:ext cx="1361802" cy="1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87951CB-68C7-0543-BBC8-5BD67A21F11A}"/>
              </a:ext>
            </a:extLst>
          </p:cNvPr>
          <p:cNvCxnSpPr>
            <a:cxnSpLocks/>
            <a:stCxn id="82" idx="6"/>
            <a:endCxn id="83" idx="1"/>
          </p:cNvCxnSpPr>
          <p:nvPr/>
        </p:nvCxnSpPr>
        <p:spPr>
          <a:xfrm>
            <a:off x="16874303" y="6481397"/>
            <a:ext cx="957271" cy="439111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7C077BB-EBD0-F740-84F8-67FB5D0D899D}"/>
              </a:ext>
            </a:extLst>
          </p:cNvPr>
          <p:cNvCxnSpPr>
            <a:cxnSpLocks/>
            <a:stCxn id="82" idx="2"/>
            <a:endCxn id="85" idx="7"/>
          </p:cNvCxnSpPr>
          <p:nvPr/>
        </p:nvCxnSpPr>
        <p:spPr>
          <a:xfrm flipH="1">
            <a:off x="15591549" y="6481397"/>
            <a:ext cx="603485" cy="778745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FD770A0-C028-184A-BBC7-B676D9471ED4}"/>
              </a:ext>
            </a:extLst>
          </p:cNvPr>
          <p:cNvCxnSpPr>
            <a:cxnSpLocks/>
            <a:stCxn id="84" idx="3"/>
            <a:endCxn id="87" idx="7"/>
          </p:cNvCxnSpPr>
          <p:nvPr/>
        </p:nvCxnSpPr>
        <p:spPr>
          <a:xfrm flipH="1">
            <a:off x="16270818" y="8132343"/>
            <a:ext cx="389452" cy="473272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948DFEF-2E54-EA4E-996F-D66E5F8653A7}"/>
              </a:ext>
            </a:extLst>
          </p:cNvPr>
          <p:cNvCxnSpPr>
            <a:cxnSpLocks/>
            <a:stCxn id="85" idx="5"/>
            <a:endCxn id="87" idx="0"/>
          </p:cNvCxnSpPr>
          <p:nvPr/>
        </p:nvCxnSpPr>
        <p:spPr>
          <a:xfrm>
            <a:off x="15591549" y="7740457"/>
            <a:ext cx="439112" cy="765681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F492BE4A-BBAC-814D-B481-A85FD6823867}"/>
              </a:ext>
            </a:extLst>
          </p:cNvPr>
          <p:cNvSpPr/>
          <p:nvPr/>
        </p:nvSpPr>
        <p:spPr>
          <a:xfrm>
            <a:off x="14878134" y="5938880"/>
            <a:ext cx="5072063" cy="3586162"/>
          </a:xfrm>
          <a:prstGeom prst="rect">
            <a:avLst/>
          </a:prstGeom>
          <a:noFill/>
          <a:ln w="28575" cap="flat">
            <a:solidFill>
              <a:schemeClr val="tx1"/>
            </a:solidFill>
            <a:prstDash val="sys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12AF91B-D109-1149-AF43-9BD214AA99D3}"/>
              </a:ext>
            </a:extLst>
          </p:cNvPr>
          <p:cNvSpPr txBox="1"/>
          <p:nvPr/>
        </p:nvSpPr>
        <p:spPr>
          <a:xfrm>
            <a:off x="19152873" y="7004407"/>
            <a:ext cx="452048" cy="15234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dirty="0"/>
              <a:t>?</a:t>
            </a:r>
            <a:endParaRPr kumimoji="0" lang="fr-FR" sz="9000" b="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Vista Sans OT Medium"/>
              <a:ea typeface="Vista Sans OT Medium"/>
              <a:cs typeface="Vista Sans OT Medium"/>
              <a:sym typeface="Vista Sans OT Medium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54A6F68-BECD-8B46-833D-AC4D59D724F7}"/>
              </a:ext>
            </a:extLst>
          </p:cNvPr>
          <p:cNvSpPr txBox="1"/>
          <p:nvPr/>
        </p:nvSpPr>
        <p:spPr>
          <a:xfrm>
            <a:off x="18890189" y="10991405"/>
            <a:ext cx="2175275" cy="15234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9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Vista Sans OT Medium"/>
                <a:ea typeface="Vista Sans OT Medium"/>
                <a:cs typeface="Vista Sans OT Medium"/>
                <a:sym typeface="Vista Sans OT Medium"/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718785927"/>
      </p:ext>
    </p:extLst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Difficulties for big graphs</a:t>
            </a:r>
            <a:endParaRPr dirty="0"/>
          </a:p>
        </p:txBody>
      </p:sp>
      <p:sp>
        <p:nvSpPr>
          <p:cNvPr id="7" name="Shape 132">
            <a:extLst>
              <a:ext uri="{FF2B5EF4-FFF2-40B4-BE49-F238E27FC236}">
                <a16:creationId xmlns:a16="http://schemas.microsoft.com/office/drawing/2014/main" id="{8D80CE76-ADEF-FC44-80C3-7AFF5B89BD5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820905" y="2359826"/>
            <a:ext cx="20897851" cy="6365579"/>
          </a:xfrm>
          <a:prstGeom prst="rect">
            <a:avLst/>
          </a:prstGeom>
        </p:spPr>
        <p:txBody>
          <a:bodyPr/>
          <a:lstStyle/>
          <a:p>
            <a:pPr marR="0" lvl="3" algn="l" defTabSz="457200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591B3"/>
              </a:buClr>
              <a:buSzPct val="100000"/>
              <a:buNone/>
              <a:tabLst/>
            </a:pPr>
            <a:r>
              <a:rPr lang="en-US" dirty="0"/>
              <a:t>Problems :</a:t>
            </a:r>
          </a:p>
          <a:p>
            <a:pPr marL="825500" lvl="3" indent="-571500" rtl="0"/>
            <a:r>
              <a:rPr lang="en-US" dirty="0"/>
              <a:t>Forward pass is O(|E|)  which can be too large</a:t>
            </a:r>
          </a:p>
          <a:p>
            <a:pPr marL="825500" lvl="3" indent="-571500" rtl="0"/>
            <a:r>
              <a:rPr lang="en-US" dirty="0"/>
              <a:t>Predicting label for one node requires computation over entire graph</a:t>
            </a:r>
          </a:p>
          <a:p>
            <a:pPr marR="0" lvl="3" algn="l" defTabSz="457200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591B3"/>
              </a:buClr>
              <a:buSzPct val="100000"/>
              <a:buNone/>
              <a:tabLst/>
            </a:pPr>
            <a:endParaRPr lang="en-US" dirty="0"/>
          </a:p>
          <a:p>
            <a:pPr marR="0" lvl="3" algn="l" defTabSz="457200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591B3"/>
              </a:buClr>
              <a:buSzPct val="100000"/>
              <a:buNone/>
              <a:tabLst/>
            </a:pPr>
            <a:r>
              <a:rPr lang="en-US" dirty="0"/>
              <a:t>Solutions ?</a:t>
            </a:r>
          </a:p>
          <a:p>
            <a:pPr marL="825500" lvl="3" indent="-571500" rtl="0"/>
            <a:r>
              <a:rPr lang="en-US" dirty="0"/>
              <a:t>Sample the neighborhoods to make forward pass O(|V|)  (</a:t>
            </a:r>
            <a:r>
              <a:rPr lang="en-US" dirty="0" err="1"/>
              <a:t>graphSAGE</a:t>
            </a:r>
            <a:r>
              <a:rPr lang="en-US" dirty="0"/>
              <a:t>)</a:t>
            </a:r>
          </a:p>
          <a:p>
            <a:pPr marL="825500" lvl="3" indent="-571500" rtl="0"/>
            <a:r>
              <a:rPr lang="en-US" dirty="0"/>
              <a:t>Use previous activations (Stochastic Training of GCN with Variance Reduction)</a:t>
            </a:r>
          </a:p>
        </p:txBody>
      </p:sp>
    </p:spTree>
    <p:extLst>
      <p:ext uri="{BB962C8B-B14F-4D97-AF65-F5344CB8AC3E}">
        <p14:creationId xmlns:p14="http://schemas.microsoft.com/office/powerpoint/2010/main" val="3053612920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Conclusion</a:t>
            </a:r>
            <a:endParaRPr dirty="0"/>
          </a:p>
        </p:txBody>
      </p:sp>
      <p:sp>
        <p:nvSpPr>
          <p:cNvPr id="7" name="Shape 132">
            <a:extLst>
              <a:ext uri="{FF2B5EF4-FFF2-40B4-BE49-F238E27FC236}">
                <a16:creationId xmlns:a16="http://schemas.microsoft.com/office/drawing/2014/main" id="{8D80CE76-ADEF-FC44-80C3-7AFF5B89BD5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820905" y="2359826"/>
            <a:ext cx="20897851" cy="2481115"/>
          </a:xfrm>
          <a:prstGeom prst="rect">
            <a:avLst/>
          </a:prstGeom>
        </p:spPr>
        <p:txBody>
          <a:bodyPr/>
          <a:lstStyle/>
          <a:p>
            <a:pPr marL="825500" lvl="3" indent="-571500" rtl="0"/>
            <a:r>
              <a:rPr lang="en-US" dirty="0"/>
              <a:t>Graph Neural Nets are a broad class of solutions to graph-structured problems</a:t>
            </a:r>
          </a:p>
          <a:p>
            <a:pPr marL="825500" lvl="3" indent="-571500" rtl="0"/>
            <a:r>
              <a:rPr lang="en-US" dirty="0"/>
              <a:t>Not necessarily hard to implement with libraries like DGL</a:t>
            </a:r>
          </a:p>
          <a:p>
            <a:pPr marL="825500" lvl="3" indent="-571500" rtl="0"/>
            <a:r>
              <a:rPr lang="en-US" dirty="0"/>
              <a:t>Can be made faster if necessary to handle very large graphs</a:t>
            </a:r>
          </a:p>
          <a:p>
            <a:pPr lvl="3" rtl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73963"/>
      </p:ext>
    </p:ext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Intro to the Practical Session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7CA6A-0598-CD40-8247-AECFEC56E6FF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0449318"/>
      </p:ext>
    </p:extLst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Outline</a:t>
            </a:r>
            <a:endParaRPr dirty="0"/>
          </a:p>
        </p:txBody>
      </p:sp>
      <p:sp>
        <p:nvSpPr>
          <p:cNvPr id="132" name="Shape 132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825500" marR="0" lvl="3" indent="-571500" algn="l" defTabSz="457200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591B3"/>
              </a:buClr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b="1" dirty="0"/>
              <a:t>Set-up</a:t>
            </a:r>
          </a:p>
          <a:p>
            <a:pPr marL="825500" marR="0" lvl="3" indent="-571500" algn="l" defTabSz="457200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591B3"/>
              </a:buClr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Baseline</a:t>
            </a:r>
          </a:p>
          <a:p>
            <a:pPr marL="825500" marR="0" lvl="3" indent="-571500" algn="l" defTabSz="457200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591B3"/>
              </a:buClr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Encoder</a:t>
            </a:r>
          </a:p>
          <a:p>
            <a:pPr marL="825500" marR="0" lvl="3" indent="-571500" algn="l" defTabSz="457200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591B3"/>
              </a:buClr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Decoder</a:t>
            </a:r>
          </a:p>
        </p:txBody>
      </p:sp>
    </p:spTree>
    <p:extLst>
      <p:ext uri="{BB962C8B-B14F-4D97-AF65-F5344CB8AC3E}">
        <p14:creationId xmlns:p14="http://schemas.microsoft.com/office/powerpoint/2010/main" val="606867219"/>
      </p:ext>
    </p:extLst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Neural Relational Inference - Setup</a:t>
            </a:r>
            <a:endParaRPr dirty="0"/>
          </a:p>
        </p:txBody>
      </p:sp>
      <p:sp>
        <p:nvSpPr>
          <p:cNvPr id="7" name="Shape 132">
            <a:extLst>
              <a:ext uri="{FF2B5EF4-FFF2-40B4-BE49-F238E27FC236}">
                <a16:creationId xmlns:a16="http://schemas.microsoft.com/office/drawing/2014/main" id="{DB33545C-7B8C-074F-98A2-B059DB997A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820905" y="2964944"/>
            <a:ext cx="20897851" cy="8814680"/>
          </a:xfrm>
          <a:prstGeom prst="rect">
            <a:avLst/>
          </a:prstGeom>
        </p:spPr>
        <p:txBody>
          <a:bodyPr/>
          <a:lstStyle/>
          <a:p>
            <a:pPr marR="0" lvl="3" algn="l" defTabSz="457200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591B3"/>
              </a:buClr>
              <a:buSzPct val="100000"/>
              <a:buNone/>
              <a:tabLst/>
            </a:pPr>
            <a:r>
              <a:rPr lang="en-US" sz="4800" dirty="0"/>
              <a:t>Goal:</a:t>
            </a:r>
          </a:p>
          <a:p>
            <a:pPr marL="825500" marR="0" lvl="3" indent="-571500" algn="l" defTabSz="457200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591B3"/>
              </a:buClr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Observe speed and position of </a:t>
            </a:r>
            <a:r>
              <a:rPr lang="en-US" b="1" dirty="0"/>
              <a:t>K</a:t>
            </a:r>
            <a:r>
              <a:rPr lang="en-US" dirty="0"/>
              <a:t> particles for </a:t>
            </a:r>
            <a:r>
              <a:rPr lang="en-US" b="1" dirty="0"/>
              <a:t>B</a:t>
            </a:r>
            <a:r>
              <a:rPr lang="en-US" dirty="0"/>
              <a:t> timesteps</a:t>
            </a:r>
          </a:p>
          <a:p>
            <a:pPr marL="825500" marR="0" lvl="3" indent="-571500" algn="l" defTabSz="457200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591B3"/>
              </a:buClr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Predict speed and position for the remaining </a:t>
            </a:r>
            <a:r>
              <a:rPr lang="en-US" b="1" dirty="0"/>
              <a:t>T</a:t>
            </a:r>
            <a:r>
              <a:rPr lang="en-US" dirty="0"/>
              <a:t> timesteps</a:t>
            </a:r>
          </a:p>
          <a:p>
            <a:pPr marR="0" lvl="3" algn="l" defTabSz="457200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591B3"/>
              </a:buClr>
              <a:buSzPct val="100000"/>
              <a:buNone/>
              <a:tabLst/>
            </a:pPr>
            <a:endParaRPr lang="en-US" dirty="0"/>
          </a:p>
          <a:p>
            <a:pPr lvl="3" rtl="0">
              <a:buNone/>
            </a:pPr>
            <a:r>
              <a:rPr lang="en-US" sz="4800" dirty="0"/>
              <a:t>How ?</a:t>
            </a:r>
          </a:p>
          <a:p>
            <a:pPr marL="825500" lvl="3" indent="-571500" rtl="0">
              <a:buFont typeface="Arial" panose="020B0604020202020204" pitchFamily="34" charset="0"/>
              <a:buChar char="•"/>
            </a:pPr>
            <a:r>
              <a:rPr lang="en-US" dirty="0"/>
              <a:t>Predict particle-particle interaction matrix with fully connected GNN</a:t>
            </a:r>
          </a:p>
          <a:p>
            <a:pPr marL="825500" lvl="3" indent="-571500" rtl="0">
              <a:buFont typeface="Arial" panose="020B0604020202020204" pitchFamily="34" charset="0"/>
              <a:buChar char="•"/>
            </a:pPr>
            <a:r>
              <a:rPr lang="en-US" dirty="0"/>
              <a:t>Condition an RNN decoder with this interaction matrix for prediction</a:t>
            </a:r>
          </a:p>
          <a:p>
            <a:pPr lvl="3" rtl="0">
              <a:buNone/>
            </a:pPr>
            <a:endParaRPr lang="en-US" dirty="0"/>
          </a:p>
          <a:p>
            <a:pPr lvl="3" rtl="0">
              <a:buNone/>
            </a:pPr>
            <a:r>
              <a:rPr lang="en-US" sz="4800" dirty="0"/>
              <a:t>Why ?</a:t>
            </a:r>
          </a:p>
          <a:p>
            <a:pPr marL="825500" lvl="3" indent="-571500" rtl="0">
              <a:buFont typeface="Arial" panose="020B0604020202020204" pitchFamily="34" charset="0"/>
              <a:buChar char="•"/>
            </a:pPr>
            <a:r>
              <a:rPr lang="en-US" dirty="0"/>
              <a:t>Can seem like a complex system to implement</a:t>
            </a:r>
          </a:p>
          <a:p>
            <a:pPr marL="825500" lvl="3" indent="-571500" rtl="0">
              <a:buFont typeface="Arial" panose="020B0604020202020204" pitchFamily="34" charset="0"/>
              <a:buChar char="•"/>
            </a:pPr>
            <a:r>
              <a:rPr lang="en-US" dirty="0"/>
              <a:t>Actually not that hard</a:t>
            </a:r>
          </a:p>
        </p:txBody>
      </p:sp>
    </p:spTree>
    <p:extLst>
      <p:ext uri="{BB962C8B-B14F-4D97-AF65-F5344CB8AC3E}">
        <p14:creationId xmlns:p14="http://schemas.microsoft.com/office/powerpoint/2010/main" val="2669825392"/>
      </p:ext>
    </p:extLst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Neural Relational Inference - Baseline</a:t>
            </a:r>
            <a:endParaRPr dirty="0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9352DBA3-40E8-2745-9B2E-178DBDA84031}"/>
              </a:ext>
            </a:extLst>
          </p:cNvPr>
          <p:cNvGrpSpPr/>
          <p:nvPr/>
        </p:nvGrpSpPr>
        <p:grpSpPr>
          <a:xfrm>
            <a:off x="2965175" y="10009788"/>
            <a:ext cx="753036" cy="1089209"/>
            <a:chOff x="2965175" y="10009788"/>
            <a:chExt cx="753036" cy="1089209"/>
          </a:xfrm>
        </p:grpSpPr>
        <p:sp>
          <p:nvSpPr>
            <p:cNvPr id="40" name="Parallelogram 39">
              <a:extLst>
                <a:ext uri="{FF2B5EF4-FFF2-40B4-BE49-F238E27FC236}">
                  <a16:creationId xmlns:a16="http://schemas.microsoft.com/office/drawing/2014/main" id="{B5047FE2-FEE8-8448-901F-3DF7911AE849}"/>
                </a:ext>
              </a:extLst>
            </p:cNvPr>
            <p:cNvSpPr/>
            <p:nvPr/>
          </p:nvSpPr>
          <p:spPr>
            <a:xfrm>
              <a:off x="2965175" y="10709032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9F002192-7D83-4E4A-A2B2-B721D048F1E0}"/>
                </a:ext>
              </a:extLst>
            </p:cNvPr>
            <p:cNvSpPr/>
            <p:nvPr/>
          </p:nvSpPr>
          <p:spPr>
            <a:xfrm>
              <a:off x="2965175" y="10534221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6D99CC66-EC35-DB46-8A0C-2E9B7AD63C7C}"/>
                </a:ext>
              </a:extLst>
            </p:cNvPr>
            <p:cNvSpPr/>
            <p:nvPr/>
          </p:nvSpPr>
          <p:spPr>
            <a:xfrm>
              <a:off x="2965175" y="10359410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3B9F4A77-EF0A-574E-B4D6-D30A1658D556}"/>
                </a:ext>
              </a:extLst>
            </p:cNvPr>
            <p:cNvSpPr/>
            <p:nvPr/>
          </p:nvSpPr>
          <p:spPr>
            <a:xfrm>
              <a:off x="2965175" y="10184599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4" name="Parallelogram 3">
              <a:extLst>
                <a:ext uri="{FF2B5EF4-FFF2-40B4-BE49-F238E27FC236}">
                  <a16:creationId xmlns:a16="http://schemas.microsoft.com/office/drawing/2014/main" id="{7F7808C1-2D33-4949-818E-77D93223C1CF}"/>
                </a:ext>
              </a:extLst>
            </p:cNvPr>
            <p:cNvSpPr/>
            <p:nvPr/>
          </p:nvSpPr>
          <p:spPr>
            <a:xfrm>
              <a:off x="2965175" y="10009788"/>
              <a:ext cx="753036" cy="389965"/>
            </a:xfrm>
            <a:prstGeom prst="parallelogram">
              <a:avLst>
                <a:gd name="adj" fmla="val 121552"/>
              </a:avLst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</p:grpSp>
      <p:sp>
        <p:nvSpPr>
          <p:cNvPr id="46" name="Left Brace 45">
            <a:extLst>
              <a:ext uri="{FF2B5EF4-FFF2-40B4-BE49-F238E27FC236}">
                <a16:creationId xmlns:a16="http://schemas.microsoft.com/office/drawing/2014/main" id="{48FB0B3A-9B94-304B-9C77-BDC9264A1B78}"/>
              </a:ext>
            </a:extLst>
          </p:cNvPr>
          <p:cNvSpPr/>
          <p:nvPr/>
        </p:nvSpPr>
        <p:spPr>
          <a:xfrm rot="16200000">
            <a:off x="6794211" y="7633036"/>
            <a:ext cx="517712" cy="8175780"/>
          </a:xfrm>
          <a:prstGeom prst="leftBrac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DF23D7E-6FAF-2E47-9492-DEF79E2E5BFB}"/>
              </a:ext>
            </a:extLst>
          </p:cNvPr>
          <p:cNvSpPr txBox="1"/>
          <p:nvPr/>
        </p:nvSpPr>
        <p:spPr>
          <a:xfrm>
            <a:off x="4427241" y="11975310"/>
            <a:ext cx="5187328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4000" b="1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Vista Sans OT Medium"/>
                <a:ea typeface="Vista Sans OT Medium"/>
                <a:cs typeface="Vista Sans OT Medium"/>
                <a:sym typeface="Vista Sans OT Medium"/>
              </a:rPr>
              <a:t>B</a:t>
            </a:r>
            <a:r>
              <a:rPr kumimoji="0" lang="fr-FR" sz="4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Vista Sans OT Medium"/>
                <a:ea typeface="Vista Sans OT Medium"/>
                <a:cs typeface="Vista Sans OT Medium"/>
                <a:sym typeface="Vista Sans OT Medium"/>
              </a:rPr>
              <a:t> </a:t>
            </a:r>
            <a:r>
              <a:rPr kumimoji="0" lang="fr-FR" sz="4000" b="0" i="0" u="none" strike="noStrike" cap="none" spc="0" normalizeH="0" baseline="0" dirty="0" err="1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Vista Sans OT Medium"/>
                <a:ea typeface="Vista Sans OT Medium"/>
                <a:cs typeface="Vista Sans OT Medium"/>
                <a:sym typeface="Vista Sans OT Medium"/>
              </a:rPr>
              <a:t>timesteps</a:t>
            </a:r>
            <a:r>
              <a:rPr kumimoji="0" lang="fr-FR" sz="4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Vista Sans OT Medium"/>
                <a:ea typeface="Vista Sans OT Medium"/>
                <a:cs typeface="Vista Sans OT Medium"/>
                <a:sym typeface="Vista Sans OT Medium"/>
              </a:rPr>
              <a:t>  -- </a:t>
            </a:r>
            <a:r>
              <a:rPr kumimoji="0" lang="fr-FR" sz="4000" b="0" i="0" u="none" strike="noStrike" cap="none" spc="0" normalizeH="0" baseline="0" dirty="0" err="1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Vista Sans OT Medium"/>
                <a:ea typeface="Vista Sans OT Medium"/>
                <a:cs typeface="Vista Sans OT Medium"/>
                <a:sym typeface="Vista Sans OT Medium"/>
              </a:rPr>
              <a:t>Burn</a:t>
            </a:r>
            <a:r>
              <a:rPr kumimoji="0" lang="fr-FR" sz="4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Vista Sans OT Medium"/>
                <a:ea typeface="Vista Sans OT Medium"/>
                <a:cs typeface="Vista Sans OT Medium"/>
                <a:sym typeface="Vista Sans OT Medium"/>
              </a:rPr>
              <a:t> In</a:t>
            </a:r>
          </a:p>
        </p:txBody>
      </p:sp>
      <p:sp>
        <p:nvSpPr>
          <p:cNvPr id="48" name="Left Brace 47">
            <a:extLst>
              <a:ext uri="{FF2B5EF4-FFF2-40B4-BE49-F238E27FC236}">
                <a16:creationId xmlns:a16="http://schemas.microsoft.com/office/drawing/2014/main" id="{53A8D98A-3420-BD4F-80FF-23CEABFB533F}"/>
              </a:ext>
            </a:extLst>
          </p:cNvPr>
          <p:cNvSpPr/>
          <p:nvPr/>
        </p:nvSpPr>
        <p:spPr>
          <a:xfrm rot="2467446">
            <a:off x="2745272" y="9623729"/>
            <a:ext cx="224652" cy="785222"/>
          </a:xfrm>
          <a:prstGeom prst="leftBrac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460D258-8E2C-104B-9591-87EBDB338CD7}"/>
              </a:ext>
            </a:extLst>
          </p:cNvPr>
          <p:cNvSpPr txBox="1"/>
          <p:nvPr/>
        </p:nvSpPr>
        <p:spPr>
          <a:xfrm>
            <a:off x="0" y="8705425"/>
            <a:ext cx="2739971" cy="1354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4000" b="1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Vista Sans OT Medium"/>
                <a:ea typeface="Vista Sans OT Medium"/>
                <a:cs typeface="Vista Sans OT Medium"/>
                <a:sym typeface="Vista Sans OT Medium"/>
              </a:rPr>
              <a:t>D </a:t>
            </a:r>
          </a:p>
          <a:p>
            <a:pPr marL="0" marR="0" indent="0" algn="ctr" defTabSz="4572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400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Vista Sans OT Medium"/>
                <a:ea typeface="Vista Sans OT Medium"/>
                <a:cs typeface="Vista Sans OT Medium"/>
                <a:sym typeface="Vista Sans OT Medium"/>
              </a:rPr>
              <a:t>dimensions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211385A-406B-0545-8B5B-F10EB703C5BA}"/>
              </a:ext>
            </a:extLst>
          </p:cNvPr>
          <p:cNvSpPr txBox="1"/>
          <p:nvPr/>
        </p:nvSpPr>
        <p:spPr>
          <a:xfrm>
            <a:off x="6543685" y="8982304"/>
            <a:ext cx="2739971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4000" b="1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Vista Sans OT Medium"/>
                <a:ea typeface="Vista Sans OT Medium"/>
                <a:cs typeface="Vista Sans OT Medium"/>
                <a:sym typeface="Vista Sans OT Medium"/>
              </a:rPr>
              <a:t>MLP</a:t>
            </a:r>
            <a:endParaRPr kumimoji="0" lang="fr-FR" sz="400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Vista Sans OT Medium"/>
              <a:ea typeface="Vista Sans OT Medium"/>
              <a:cs typeface="Vista Sans OT Medium"/>
              <a:sym typeface="Vista Sans OT Medium"/>
            </a:endParaRPr>
          </a:p>
        </p:txBody>
      </p:sp>
      <p:sp>
        <p:nvSpPr>
          <p:cNvPr id="93" name="Down Arrow 92">
            <a:extLst>
              <a:ext uri="{FF2B5EF4-FFF2-40B4-BE49-F238E27FC236}">
                <a16:creationId xmlns:a16="http://schemas.microsoft.com/office/drawing/2014/main" id="{35D115D3-2AB6-D04B-8A4F-FA7A9792042E}"/>
              </a:ext>
            </a:extLst>
          </p:cNvPr>
          <p:cNvSpPr/>
          <p:nvPr/>
        </p:nvSpPr>
        <p:spPr>
          <a:xfrm rot="10800000">
            <a:off x="6496719" y="8826372"/>
            <a:ext cx="564776" cy="766482"/>
          </a:xfrm>
          <a:prstGeom prst="downArrow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7C819E89-84B6-E24C-8362-7232FEBDAF35}"/>
              </a:ext>
            </a:extLst>
          </p:cNvPr>
          <p:cNvSpPr/>
          <p:nvPr/>
        </p:nvSpPr>
        <p:spPr>
          <a:xfrm>
            <a:off x="2696744" y="4535693"/>
            <a:ext cx="952527" cy="905123"/>
          </a:xfrm>
          <a:prstGeom prst="roundRect">
            <a:avLst/>
          </a:prstGeom>
          <a:noFill/>
          <a:ln w="38100" cap="flat">
            <a:solidFill>
              <a:schemeClr val="tx2">
                <a:lumMod val="1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6E20971-4B00-D54F-92D3-E64FD6FD1FCB}"/>
              </a:ext>
            </a:extLst>
          </p:cNvPr>
          <p:cNvSpPr txBox="1"/>
          <p:nvPr/>
        </p:nvSpPr>
        <p:spPr>
          <a:xfrm>
            <a:off x="2561181" y="4809655"/>
            <a:ext cx="1223653" cy="3571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800" b="1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Vista Sans OT Medium"/>
                <a:ea typeface="Vista Sans OT Medium"/>
                <a:cs typeface="Vista Sans OT Medium"/>
                <a:sym typeface="Vista Sans OT Medium"/>
              </a:rPr>
              <a:t>LSTM</a:t>
            </a:r>
            <a:endParaRPr kumimoji="0" lang="fr-FR" sz="280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Vista Sans OT Medium"/>
              <a:ea typeface="Vista Sans OT Medium"/>
              <a:cs typeface="Vista Sans OT Medium"/>
              <a:sym typeface="Vista Sans OT Medium"/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EFB9989E-5E22-1243-825E-1BDC9C7B6B48}"/>
              </a:ext>
            </a:extLst>
          </p:cNvPr>
          <p:cNvGrpSpPr/>
          <p:nvPr/>
        </p:nvGrpSpPr>
        <p:grpSpPr>
          <a:xfrm>
            <a:off x="4202299" y="10014627"/>
            <a:ext cx="753036" cy="1089209"/>
            <a:chOff x="2965175" y="10009788"/>
            <a:chExt cx="753036" cy="1089209"/>
          </a:xfrm>
        </p:grpSpPr>
        <p:sp>
          <p:nvSpPr>
            <p:cNvPr id="101" name="Parallelogram 100">
              <a:extLst>
                <a:ext uri="{FF2B5EF4-FFF2-40B4-BE49-F238E27FC236}">
                  <a16:creationId xmlns:a16="http://schemas.microsoft.com/office/drawing/2014/main" id="{211E8092-DA4C-D543-8743-AED35DE0BB05}"/>
                </a:ext>
              </a:extLst>
            </p:cNvPr>
            <p:cNvSpPr/>
            <p:nvPr/>
          </p:nvSpPr>
          <p:spPr>
            <a:xfrm>
              <a:off x="2965175" y="10709032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102" name="Parallelogram 101">
              <a:extLst>
                <a:ext uri="{FF2B5EF4-FFF2-40B4-BE49-F238E27FC236}">
                  <a16:creationId xmlns:a16="http://schemas.microsoft.com/office/drawing/2014/main" id="{B397F118-C863-7E4F-AF6E-25C8C5500F8A}"/>
                </a:ext>
              </a:extLst>
            </p:cNvPr>
            <p:cNvSpPr/>
            <p:nvPr/>
          </p:nvSpPr>
          <p:spPr>
            <a:xfrm>
              <a:off x="2965175" y="10534221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103" name="Parallelogram 102">
              <a:extLst>
                <a:ext uri="{FF2B5EF4-FFF2-40B4-BE49-F238E27FC236}">
                  <a16:creationId xmlns:a16="http://schemas.microsoft.com/office/drawing/2014/main" id="{794E7161-7FD4-6C41-ADF0-F626A5091A1B}"/>
                </a:ext>
              </a:extLst>
            </p:cNvPr>
            <p:cNvSpPr/>
            <p:nvPr/>
          </p:nvSpPr>
          <p:spPr>
            <a:xfrm>
              <a:off x="2965175" y="10359410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104" name="Parallelogram 103">
              <a:extLst>
                <a:ext uri="{FF2B5EF4-FFF2-40B4-BE49-F238E27FC236}">
                  <a16:creationId xmlns:a16="http://schemas.microsoft.com/office/drawing/2014/main" id="{88CB8C07-9552-BE48-AD73-9FC870DA9634}"/>
                </a:ext>
              </a:extLst>
            </p:cNvPr>
            <p:cNvSpPr/>
            <p:nvPr/>
          </p:nvSpPr>
          <p:spPr>
            <a:xfrm>
              <a:off x="2965175" y="10184599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105" name="Parallelogram 104">
              <a:extLst>
                <a:ext uri="{FF2B5EF4-FFF2-40B4-BE49-F238E27FC236}">
                  <a16:creationId xmlns:a16="http://schemas.microsoft.com/office/drawing/2014/main" id="{7E642589-B1DC-794E-A5D2-56D7AA9884FE}"/>
                </a:ext>
              </a:extLst>
            </p:cNvPr>
            <p:cNvSpPr/>
            <p:nvPr/>
          </p:nvSpPr>
          <p:spPr>
            <a:xfrm>
              <a:off x="2965175" y="10009788"/>
              <a:ext cx="753036" cy="389965"/>
            </a:xfrm>
            <a:prstGeom prst="parallelogram">
              <a:avLst>
                <a:gd name="adj" fmla="val 121552"/>
              </a:avLst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703422B-08F4-D447-937E-6049BBB26E4F}"/>
              </a:ext>
            </a:extLst>
          </p:cNvPr>
          <p:cNvGrpSpPr/>
          <p:nvPr/>
        </p:nvGrpSpPr>
        <p:grpSpPr>
          <a:xfrm>
            <a:off x="5439423" y="10019466"/>
            <a:ext cx="753036" cy="1089209"/>
            <a:chOff x="2965175" y="10009788"/>
            <a:chExt cx="753036" cy="1089209"/>
          </a:xfrm>
        </p:grpSpPr>
        <p:sp>
          <p:nvSpPr>
            <p:cNvPr id="107" name="Parallelogram 106">
              <a:extLst>
                <a:ext uri="{FF2B5EF4-FFF2-40B4-BE49-F238E27FC236}">
                  <a16:creationId xmlns:a16="http://schemas.microsoft.com/office/drawing/2014/main" id="{59D64B75-EA1B-EE4E-95BF-1A421C331590}"/>
                </a:ext>
              </a:extLst>
            </p:cNvPr>
            <p:cNvSpPr/>
            <p:nvPr/>
          </p:nvSpPr>
          <p:spPr>
            <a:xfrm>
              <a:off x="2965175" y="10709032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108" name="Parallelogram 107">
              <a:extLst>
                <a:ext uri="{FF2B5EF4-FFF2-40B4-BE49-F238E27FC236}">
                  <a16:creationId xmlns:a16="http://schemas.microsoft.com/office/drawing/2014/main" id="{99F1629A-BC73-F341-88A5-D0E5681C8A4B}"/>
                </a:ext>
              </a:extLst>
            </p:cNvPr>
            <p:cNvSpPr/>
            <p:nvPr/>
          </p:nvSpPr>
          <p:spPr>
            <a:xfrm>
              <a:off x="2965175" y="10534221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109" name="Parallelogram 108">
              <a:extLst>
                <a:ext uri="{FF2B5EF4-FFF2-40B4-BE49-F238E27FC236}">
                  <a16:creationId xmlns:a16="http://schemas.microsoft.com/office/drawing/2014/main" id="{5B9E9CED-3F3F-664C-AB7E-EBAC36BB8551}"/>
                </a:ext>
              </a:extLst>
            </p:cNvPr>
            <p:cNvSpPr/>
            <p:nvPr/>
          </p:nvSpPr>
          <p:spPr>
            <a:xfrm>
              <a:off x="2965175" y="10359410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110" name="Parallelogram 109">
              <a:extLst>
                <a:ext uri="{FF2B5EF4-FFF2-40B4-BE49-F238E27FC236}">
                  <a16:creationId xmlns:a16="http://schemas.microsoft.com/office/drawing/2014/main" id="{17A8D0EB-3993-1A4C-A9FF-314768B52F5D}"/>
                </a:ext>
              </a:extLst>
            </p:cNvPr>
            <p:cNvSpPr/>
            <p:nvPr/>
          </p:nvSpPr>
          <p:spPr>
            <a:xfrm>
              <a:off x="2965175" y="10184599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111" name="Parallelogram 110">
              <a:extLst>
                <a:ext uri="{FF2B5EF4-FFF2-40B4-BE49-F238E27FC236}">
                  <a16:creationId xmlns:a16="http://schemas.microsoft.com/office/drawing/2014/main" id="{8A279633-FBE8-8D44-8CA2-A55C2460B18B}"/>
                </a:ext>
              </a:extLst>
            </p:cNvPr>
            <p:cNvSpPr/>
            <p:nvPr/>
          </p:nvSpPr>
          <p:spPr>
            <a:xfrm>
              <a:off x="2965175" y="10009788"/>
              <a:ext cx="753036" cy="389965"/>
            </a:xfrm>
            <a:prstGeom prst="parallelogram">
              <a:avLst>
                <a:gd name="adj" fmla="val 121552"/>
              </a:avLst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CBA0FA57-F8A8-FF42-8825-1704027EAA31}"/>
              </a:ext>
            </a:extLst>
          </p:cNvPr>
          <p:cNvGrpSpPr/>
          <p:nvPr/>
        </p:nvGrpSpPr>
        <p:grpSpPr>
          <a:xfrm>
            <a:off x="6676547" y="10024305"/>
            <a:ext cx="753036" cy="1089209"/>
            <a:chOff x="2965175" y="10009788"/>
            <a:chExt cx="753036" cy="1089209"/>
          </a:xfrm>
        </p:grpSpPr>
        <p:sp>
          <p:nvSpPr>
            <p:cNvPr id="113" name="Parallelogram 112">
              <a:extLst>
                <a:ext uri="{FF2B5EF4-FFF2-40B4-BE49-F238E27FC236}">
                  <a16:creationId xmlns:a16="http://schemas.microsoft.com/office/drawing/2014/main" id="{07DF67EC-1175-BD4A-A1A8-51FC24CD32B0}"/>
                </a:ext>
              </a:extLst>
            </p:cNvPr>
            <p:cNvSpPr/>
            <p:nvPr/>
          </p:nvSpPr>
          <p:spPr>
            <a:xfrm>
              <a:off x="2965175" y="10709032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114" name="Parallelogram 113">
              <a:extLst>
                <a:ext uri="{FF2B5EF4-FFF2-40B4-BE49-F238E27FC236}">
                  <a16:creationId xmlns:a16="http://schemas.microsoft.com/office/drawing/2014/main" id="{B91D23AE-70C7-6A4E-AD23-86F3C3D8D591}"/>
                </a:ext>
              </a:extLst>
            </p:cNvPr>
            <p:cNvSpPr/>
            <p:nvPr/>
          </p:nvSpPr>
          <p:spPr>
            <a:xfrm>
              <a:off x="2965175" y="10534221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115" name="Parallelogram 114">
              <a:extLst>
                <a:ext uri="{FF2B5EF4-FFF2-40B4-BE49-F238E27FC236}">
                  <a16:creationId xmlns:a16="http://schemas.microsoft.com/office/drawing/2014/main" id="{2F69767C-1426-6147-AE00-27AC82CED1A0}"/>
                </a:ext>
              </a:extLst>
            </p:cNvPr>
            <p:cNvSpPr/>
            <p:nvPr/>
          </p:nvSpPr>
          <p:spPr>
            <a:xfrm>
              <a:off x="2965175" y="10359410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116" name="Parallelogram 115">
              <a:extLst>
                <a:ext uri="{FF2B5EF4-FFF2-40B4-BE49-F238E27FC236}">
                  <a16:creationId xmlns:a16="http://schemas.microsoft.com/office/drawing/2014/main" id="{192A9D99-A855-9E4A-A287-E4E7EF33D967}"/>
                </a:ext>
              </a:extLst>
            </p:cNvPr>
            <p:cNvSpPr/>
            <p:nvPr/>
          </p:nvSpPr>
          <p:spPr>
            <a:xfrm>
              <a:off x="2965175" y="10184599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117" name="Parallelogram 116">
              <a:extLst>
                <a:ext uri="{FF2B5EF4-FFF2-40B4-BE49-F238E27FC236}">
                  <a16:creationId xmlns:a16="http://schemas.microsoft.com/office/drawing/2014/main" id="{14CF27AB-A4F9-F24E-8619-C2BA0BFF64E6}"/>
                </a:ext>
              </a:extLst>
            </p:cNvPr>
            <p:cNvSpPr/>
            <p:nvPr/>
          </p:nvSpPr>
          <p:spPr>
            <a:xfrm>
              <a:off x="2965175" y="10009788"/>
              <a:ext cx="753036" cy="389965"/>
            </a:xfrm>
            <a:prstGeom prst="parallelogram">
              <a:avLst>
                <a:gd name="adj" fmla="val 121552"/>
              </a:avLst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C19C8594-2B8C-6A4A-9E27-FA2FEEC4ABC8}"/>
              </a:ext>
            </a:extLst>
          </p:cNvPr>
          <p:cNvGrpSpPr/>
          <p:nvPr/>
        </p:nvGrpSpPr>
        <p:grpSpPr>
          <a:xfrm>
            <a:off x="7913671" y="10029144"/>
            <a:ext cx="753036" cy="1089209"/>
            <a:chOff x="2965175" y="10009788"/>
            <a:chExt cx="753036" cy="1089209"/>
          </a:xfrm>
        </p:grpSpPr>
        <p:sp>
          <p:nvSpPr>
            <p:cNvPr id="119" name="Parallelogram 118">
              <a:extLst>
                <a:ext uri="{FF2B5EF4-FFF2-40B4-BE49-F238E27FC236}">
                  <a16:creationId xmlns:a16="http://schemas.microsoft.com/office/drawing/2014/main" id="{E015E070-5059-AC4C-98DF-5BB022A21061}"/>
                </a:ext>
              </a:extLst>
            </p:cNvPr>
            <p:cNvSpPr/>
            <p:nvPr/>
          </p:nvSpPr>
          <p:spPr>
            <a:xfrm>
              <a:off x="2965175" y="10709032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120" name="Parallelogram 119">
              <a:extLst>
                <a:ext uri="{FF2B5EF4-FFF2-40B4-BE49-F238E27FC236}">
                  <a16:creationId xmlns:a16="http://schemas.microsoft.com/office/drawing/2014/main" id="{15B08A3D-D3B4-D449-AAB4-800AFCDED96F}"/>
                </a:ext>
              </a:extLst>
            </p:cNvPr>
            <p:cNvSpPr/>
            <p:nvPr/>
          </p:nvSpPr>
          <p:spPr>
            <a:xfrm>
              <a:off x="2965175" y="10534221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121" name="Parallelogram 120">
              <a:extLst>
                <a:ext uri="{FF2B5EF4-FFF2-40B4-BE49-F238E27FC236}">
                  <a16:creationId xmlns:a16="http://schemas.microsoft.com/office/drawing/2014/main" id="{0D8F8BD3-3282-A442-AABB-612AC906E8A7}"/>
                </a:ext>
              </a:extLst>
            </p:cNvPr>
            <p:cNvSpPr/>
            <p:nvPr/>
          </p:nvSpPr>
          <p:spPr>
            <a:xfrm>
              <a:off x="2965175" y="10359410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122" name="Parallelogram 121">
              <a:extLst>
                <a:ext uri="{FF2B5EF4-FFF2-40B4-BE49-F238E27FC236}">
                  <a16:creationId xmlns:a16="http://schemas.microsoft.com/office/drawing/2014/main" id="{5D40B2AE-0B2A-BF45-AB3E-ACCBF71A78F9}"/>
                </a:ext>
              </a:extLst>
            </p:cNvPr>
            <p:cNvSpPr/>
            <p:nvPr/>
          </p:nvSpPr>
          <p:spPr>
            <a:xfrm>
              <a:off x="2965175" y="10184599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123" name="Parallelogram 122">
              <a:extLst>
                <a:ext uri="{FF2B5EF4-FFF2-40B4-BE49-F238E27FC236}">
                  <a16:creationId xmlns:a16="http://schemas.microsoft.com/office/drawing/2014/main" id="{8231D54F-01F9-7B4F-A852-D504BDEC8407}"/>
                </a:ext>
              </a:extLst>
            </p:cNvPr>
            <p:cNvSpPr/>
            <p:nvPr/>
          </p:nvSpPr>
          <p:spPr>
            <a:xfrm>
              <a:off x="2965175" y="10009788"/>
              <a:ext cx="753036" cy="389965"/>
            </a:xfrm>
            <a:prstGeom prst="parallelogram">
              <a:avLst>
                <a:gd name="adj" fmla="val 121552"/>
              </a:avLst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EBA135BA-2412-174B-92E9-BACC195FC911}"/>
              </a:ext>
            </a:extLst>
          </p:cNvPr>
          <p:cNvGrpSpPr/>
          <p:nvPr/>
        </p:nvGrpSpPr>
        <p:grpSpPr>
          <a:xfrm>
            <a:off x="9150795" y="10033983"/>
            <a:ext cx="753036" cy="1089209"/>
            <a:chOff x="2965175" y="10009788"/>
            <a:chExt cx="753036" cy="1089209"/>
          </a:xfrm>
        </p:grpSpPr>
        <p:sp>
          <p:nvSpPr>
            <p:cNvPr id="125" name="Parallelogram 124">
              <a:extLst>
                <a:ext uri="{FF2B5EF4-FFF2-40B4-BE49-F238E27FC236}">
                  <a16:creationId xmlns:a16="http://schemas.microsoft.com/office/drawing/2014/main" id="{1C344F5F-40B1-584C-B947-A89336235383}"/>
                </a:ext>
              </a:extLst>
            </p:cNvPr>
            <p:cNvSpPr/>
            <p:nvPr/>
          </p:nvSpPr>
          <p:spPr>
            <a:xfrm>
              <a:off x="2965175" y="10709032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126" name="Parallelogram 125">
              <a:extLst>
                <a:ext uri="{FF2B5EF4-FFF2-40B4-BE49-F238E27FC236}">
                  <a16:creationId xmlns:a16="http://schemas.microsoft.com/office/drawing/2014/main" id="{3DA0668E-0D18-6A4F-A10D-D27B077A54A0}"/>
                </a:ext>
              </a:extLst>
            </p:cNvPr>
            <p:cNvSpPr/>
            <p:nvPr/>
          </p:nvSpPr>
          <p:spPr>
            <a:xfrm>
              <a:off x="2965175" y="10534221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127" name="Parallelogram 126">
              <a:extLst>
                <a:ext uri="{FF2B5EF4-FFF2-40B4-BE49-F238E27FC236}">
                  <a16:creationId xmlns:a16="http://schemas.microsoft.com/office/drawing/2014/main" id="{53067DB4-5205-064E-BA6E-74C2ADA5D632}"/>
                </a:ext>
              </a:extLst>
            </p:cNvPr>
            <p:cNvSpPr/>
            <p:nvPr/>
          </p:nvSpPr>
          <p:spPr>
            <a:xfrm>
              <a:off x="2965175" y="10359410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128" name="Parallelogram 127">
              <a:extLst>
                <a:ext uri="{FF2B5EF4-FFF2-40B4-BE49-F238E27FC236}">
                  <a16:creationId xmlns:a16="http://schemas.microsoft.com/office/drawing/2014/main" id="{46AF7D33-8C1B-D942-B028-A45468270B38}"/>
                </a:ext>
              </a:extLst>
            </p:cNvPr>
            <p:cNvSpPr/>
            <p:nvPr/>
          </p:nvSpPr>
          <p:spPr>
            <a:xfrm>
              <a:off x="2965175" y="10184599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129" name="Parallelogram 128">
              <a:extLst>
                <a:ext uri="{FF2B5EF4-FFF2-40B4-BE49-F238E27FC236}">
                  <a16:creationId xmlns:a16="http://schemas.microsoft.com/office/drawing/2014/main" id="{2BFCF88F-9EE0-2445-B9FA-9A9565629A95}"/>
                </a:ext>
              </a:extLst>
            </p:cNvPr>
            <p:cNvSpPr/>
            <p:nvPr/>
          </p:nvSpPr>
          <p:spPr>
            <a:xfrm>
              <a:off x="2965175" y="10009788"/>
              <a:ext cx="753036" cy="389965"/>
            </a:xfrm>
            <a:prstGeom prst="parallelogram">
              <a:avLst>
                <a:gd name="adj" fmla="val 121552"/>
              </a:avLst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C6EE9314-FB52-0C47-ABA6-75DCF70E5FB5}"/>
              </a:ext>
            </a:extLst>
          </p:cNvPr>
          <p:cNvGrpSpPr/>
          <p:nvPr/>
        </p:nvGrpSpPr>
        <p:grpSpPr>
          <a:xfrm>
            <a:off x="10387919" y="10038822"/>
            <a:ext cx="753036" cy="1089209"/>
            <a:chOff x="2965175" y="10009788"/>
            <a:chExt cx="753036" cy="1089209"/>
          </a:xfrm>
        </p:grpSpPr>
        <p:sp>
          <p:nvSpPr>
            <p:cNvPr id="132" name="Parallelogram 131">
              <a:extLst>
                <a:ext uri="{FF2B5EF4-FFF2-40B4-BE49-F238E27FC236}">
                  <a16:creationId xmlns:a16="http://schemas.microsoft.com/office/drawing/2014/main" id="{60014E02-11DB-6B45-9E45-9294825453F5}"/>
                </a:ext>
              </a:extLst>
            </p:cNvPr>
            <p:cNvSpPr/>
            <p:nvPr/>
          </p:nvSpPr>
          <p:spPr>
            <a:xfrm>
              <a:off x="2965175" y="10709032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133" name="Parallelogram 132">
              <a:extLst>
                <a:ext uri="{FF2B5EF4-FFF2-40B4-BE49-F238E27FC236}">
                  <a16:creationId xmlns:a16="http://schemas.microsoft.com/office/drawing/2014/main" id="{601A928D-9D6A-354F-8D4E-7AF26F8A2A5D}"/>
                </a:ext>
              </a:extLst>
            </p:cNvPr>
            <p:cNvSpPr/>
            <p:nvPr/>
          </p:nvSpPr>
          <p:spPr>
            <a:xfrm>
              <a:off x="2965175" y="10534221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134" name="Parallelogram 133">
              <a:extLst>
                <a:ext uri="{FF2B5EF4-FFF2-40B4-BE49-F238E27FC236}">
                  <a16:creationId xmlns:a16="http://schemas.microsoft.com/office/drawing/2014/main" id="{8B0628F2-ED2A-C743-86E9-DBF0BFD27AE9}"/>
                </a:ext>
              </a:extLst>
            </p:cNvPr>
            <p:cNvSpPr/>
            <p:nvPr/>
          </p:nvSpPr>
          <p:spPr>
            <a:xfrm>
              <a:off x="2965175" y="10359410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135" name="Parallelogram 134">
              <a:extLst>
                <a:ext uri="{FF2B5EF4-FFF2-40B4-BE49-F238E27FC236}">
                  <a16:creationId xmlns:a16="http://schemas.microsoft.com/office/drawing/2014/main" id="{D055E5ED-3A43-F448-A52F-2BE589B36CFA}"/>
                </a:ext>
              </a:extLst>
            </p:cNvPr>
            <p:cNvSpPr/>
            <p:nvPr/>
          </p:nvSpPr>
          <p:spPr>
            <a:xfrm>
              <a:off x="2965175" y="10184599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136" name="Parallelogram 135">
              <a:extLst>
                <a:ext uri="{FF2B5EF4-FFF2-40B4-BE49-F238E27FC236}">
                  <a16:creationId xmlns:a16="http://schemas.microsoft.com/office/drawing/2014/main" id="{5E920FBA-B385-464D-94AF-D30F4F728391}"/>
                </a:ext>
              </a:extLst>
            </p:cNvPr>
            <p:cNvSpPr/>
            <p:nvPr/>
          </p:nvSpPr>
          <p:spPr>
            <a:xfrm>
              <a:off x="2965175" y="10009788"/>
              <a:ext cx="753036" cy="389965"/>
            </a:xfrm>
            <a:prstGeom prst="parallelogram">
              <a:avLst>
                <a:gd name="adj" fmla="val 121552"/>
              </a:avLst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AE3B522-5DB1-EB47-AB38-141BC559B449}"/>
              </a:ext>
            </a:extLst>
          </p:cNvPr>
          <p:cNvGrpSpPr/>
          <p:nvPr/>
        </p:nvGrpSpPr>
        <p:grpSpPr>
          <a:xfrm>
            <a:off x="2966407" y="7595234"/>
            <a:ext cx="753036" cy="1089209"/>
            <a:chOff x="2965198" y="6585699"/>
            <a:chExt cx="753036" cy="1089209"/>
          </a:xfrm>
        </p:grpSpPr>
        <p:sp>
          <p:nvSpPr>
            <p:cNvPr id="180" name="Parallelogram 179">
              <a:extLst>
                <a:ext uri="{FF2B5EF4-FFF2-40B4-BE49-F238E27FC236}">
                  <a16:creationId xmlns:a16="http://schemas.microsoft.com/office/drawing/2014/main" id="{2B221175-9BBC-D74F-A26F-AAB11A1F4F19}"/>
                </a:ext>
              </a:extLst>
            </p:cNvPr>
            <p:cNvSpPr/>
            <p:nvPr/>
          </p:nvSpPr>
          <p:spPr>
            <a:xfrm>
              <a:off x="2965198" y="7284943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181" name="Parallelogram 180">
              <a:extLst>
                <a:ext uri="{FF2B5EF4-FFF2-40B4-BE49-F238E27FC236}">
                  <a16:creationId xmlns:a16="http://schemas.microsoft.com/office/drawing/2014/main" id="{9A18F848-2503-2345-83F1-F39F1B7231C9}"/>
                </a:ext>
              </a:extLst>
            </p:cNvPr>
            <p:cNvSpPr/>
            <p:nvPr/>
          </p:nvSpPr>
          <p:spPr>
            <a:xfrm>
              <a:off x="2965198" y="7110132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182" name="Parallelogram 181">
              <a:extLst>
                <a:ext uri="{FF2B5EF4-FFF2-40B4-BE49-F238E27FC236}">
                  <a16:creationId xmlns:a16="http://schemas.microsoft.com/office/drawing/2014/main" id="{A5EFB948-059D-2B46-AB18-1217DC25E947}"/>
                </a:ext>
              </a:extLst>
            </p:cNvPr>
            <p:cNvSpPr/>
            <p:nvPr/>
          </p:nvSpPr>
          <p:spPr>
            <a:xfrm>
              <a:off x="2965198" y="6935321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183" name="Parallelogram 182">
              <a:extLst>
                <a:ext uri="{FF2B5EF4-FFF2-40B4-BE49-F238E27FC236}">
                  <a16:creationId xmlns:a16="http://schemas.microsoft.com/office/drawing/2014/main" id="{CDA73EBF-12CD-FF43-9471-4DC811017976}"/>
                </a:ext>
              </a:extLst>
            </p:cNvPr>
            <p:cNvSpPr/>
            <p:nvPr/>
          </p:nvSpPr>
          <p:spPr>
            <a:xfrm>
              <a:off x="2965198" y="6760510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184" name="Parallelogram 183">
              <a:extLst>
                <a:ext uri="{FF2B5EF4-FFF2-40B4-BE49-F238E27FC236}">
                  <a16:creationId xmlns:a16="http://schemas.microsoft.com/office/drawing/2014/main" id="{CB76256D-CB23-9C43-BC61-767E605ABF5D}"/>
                </a:ext>
              </a:extLst>
            </p:cNvPr>
            <p:cNvSpPr/>
            <p:nvPr/>
          </p:nvSpPr>
          <p:spPr>
            <a:xfrm>
              <a:off x="2965198" y="6585699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</p:grpSp>
      <p:sp>
        <p:nvSpPr>
          <p:cNvPr id="259" name="Left Brace 258">
            <a:extLst>
              <a:ext uri="{FF2B5EF4-FFF2-40B4-BE49-F238E27FC236}">
                <a16:creationId xmlns:a16="http://schemas.microsoft.com/office/drawing/2014/main" id="{F032FB55-5AE9-9944-94B0-613065D5D06D}"/>
              </a:ext>
            </a:extLst>
          </p:cNvPr>
          <p:cNvSpPr/>
          <p:nvPr/>
        </p:nvSpPr>
        <p:spPr>
          <a:xfrm rot="2467446">
            <a:off x="2908796" y="7208838"/>
            <a:ext cx="224652" cy="785222"/>
          </a:xfrm>
          <a:prstGeom prst="leftBrac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D5AB3BA5-F4A0-C24C-AAED-928AC5C0402D}"/>
              </a:ext>
            </a:extLst>
          </p:cNvPr>
          <p:cNvSpPr txBox="1"/>
          <p:nvPr/>
        </p:nvSpPr>
        <p:spPr>
          <a:xfrm>
            <a:off x="163524" y="6290534"/>
            <a:ext cx="2739971" cy="1354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4000" b="1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Vista Sans OT Medium"/>
                <a:ea typeface="Vista Sans OT Medium"/>
                <a:cs typeface="Vista Sans OT Medium"/>
                <a:sym typeface="Vista Sans OT Medium"/>
              </a:rPr>
              <a:t>H </a:t>
            </a:r>
          </a:p>
          <a:p>
            <a:pPr marL="0" marR="0" indent="0" algn="ctr" defTabSz="4572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400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Vista Sans OT Medium"/>
                <a:ea typeface="Vista Sans OT Medium"/>
                <a:cs typeface="Vista Sans OT Medium"/>
                <a:sym typeface="Vista Sans OT Medium"/>
              </a:rPr>
              <a:t>dimensions</a:t>
            </a: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FE2D9278-E318-2D44-BD4C-59A4E8A00C99}"/>
              </a:ext>
            </a:extLst>
          </p:cNvPr>
          <p:cNvCxnSpPr>
            <a:cxnSpLocks/>
          </p:cNvCxnSpPr>
          <p:nvPr/>
        </p:nvCxnSpPr>
        <p:spPr>
          <a:xfrm flipV="1">
            <a:off x="3240271" y="5687561"/>
            <a:ext cx="0" cy="44375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9E5BF77F-0188-DE4F-BF8C-5F275FFB2E16}"/>
              </a:ext>
            </a:extLst>
          </p:cNvPr>
          <p:cNvCxnSpPr>
            <a:cxnSpLocks/>
          </p:cNvCxnSpPr>
          <p:nvPr/>
        </p:nvCxnSpPr>
        <p:spPr>
          <a:xfrm>
            <a:off x="2000563" y="4988254"/>
            <a:ext cx="522795" cy="1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9" name="TextBox 268">
            <a:extLst>
              <a:ext uri="{FF2B5EF4-FFF2-40B4-BE49-F238E27FC236}">
                <a16:creationId xmlns:a16="http://schemas.microsoft.com/office/drawing/2014/main" id="{F10EC5A7-7B12-874E-B25A-FABAD4A535ED}"/>
              </a:ext>
            </a:extLst>
          </p:cNvPr>
          <p:cNvSpPr txBox="1"/>
          <p:nvPr/>
        </p:nvSpPr>
        <p:spPr>
          <a:xfrm>
            <a:off x="2014095" y="5697155"/>
            <a:ext cx="1017650" cy="4739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800" b="1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Vista Sans OT Medium"/>
                <a:ea typeface="Vista Sans OT Medium"/>
                <a:cs typeface="Vista Sans OT Medium"/>
                <a:sym typeface="Vista Sans OT Medium"/>
              </a:rPr>
              <a:t>input</a:t>
            </a:r>
            <a:endParaRPr kumimoji="0" lang="fr-FR" sz="280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Vista Sans OT Medium"/>
              <a:ea typeface="Vista Sans OT Medium"/>
              <a:cs typeface="Vista Sans OT Medium"/>
              <a:sym typeface="Vista Sans OT Medium"/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4AB52608-2AFB-6944-964C-E014FB79BD94}"/>
              </a:ext>
            </a:extLst>
          </p:cNvPr>
          <p:cNvSpPr txBox="1"/>
          <p:nvPr/>
        </p:nvSpPr>
        <p:spPr>
          <a:xfrm>
            <a:off x="1079534" y="4468190"/>
            <a:ext cx="1223653" cy="4739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2800" b="1" dirty="0" err="1"/>
              <a:t>hidden</a:t>
            </a:r>
            <a:endParaRPr kumimoji="0" lang="fr-FR" sz="280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Vista Sans OT Medium"/>
              <a:ea typeface="Vista Sans OT Medium"/>
              <a:cs typeface="Vista Sans OT Medium"/>
              <a:sym typeface="Vista Sans OT Medium"/>
            </a:endParaRPr>
          </a:p>
        </p:txBody>
      </p: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9C72E422-291E-FB48-91AB-E0F654099A8B}"/>
              </a:ext>
            </a:extLst>
          </p:cNvPr>
          <p:cNvCxnSpPr>
            <a:cxnSpLocks/>
          </p:cNvCxnSpPr>
          <p:nvPr/>
        </p:nvCxnSpPr>
        <p:spPr>
          <a:xfrm flipV="1">
            <a:off x="3173008" y="3980329"/>
            <a:ext cx="0" cy="376518"/>
          </a:xfrm>
          <a:prstGeom prst="straightConnector1">
            <a:avLst/>
          </a:prstGeom>
          <a:noFill/>
          <a:ln w="38100" cap="flat">
            <a:solidFill>
              <a:schemeClr val="accent5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614B872C-4E2E-0643-AA0B-0E90DB7ADA67}"/>
              </a:ext>
            </a:extLst>
          </p:cNvPr>
          <p:cNvCxnSpPr>
            <a:cxnSpLocks/>
          </p:cNvCxnSpPr>
          <p:nvPr/>
        </p:nvCxnSpPr>
        <p:spPr>
          <a:xfrm>
            <a:off x="3699084" y="4840026"/>
            <a:ext cx="263062" cy="1695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8" name="Rounded Rectangle 277">
            <a:extLst>
              <a:ext uri="{FF2B5EF4-FFF2-40B4-BE49-F238E27FC236}">
                <a16:creationId xmlns:a16="http://schemas.microsoft.com/office/drawing/2014/main" id="{41E4F290-88D3-9E43-B240-596CB1B3C62F}"/>
              </a:ext>
            </a:extLst>
          </p:cNvPr>
          <p:cNvSpPr/>
          <p:nvPr/>
        </p:nvSpPr>
        <p:spPr>
          <a:xfrm>
            <a:off x="3985065" y="4535693"/>
            <a:ext cx="952527" cy="905123"/>
          </a:xfrm>
          <a:prstGeom prst="roundRect">
            <a:avLst/>
          </a:prstGeom>
          <a:noFill/>
          <a:ln w="38100" cap="flat">
            <a:solidFill>
              <a:schemeClr val="tx2">
                <a:lumMod val="1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5A9FD627-19B4-7B4A-9046-C3DE9B0B7D6C}"/>
              </a:ext>
            </a:extLst>
          </p:cNvPr>
          <p:cNvSpPr txBox="1"/>
          <p:nvPr/>
        </p:nvSpPr>
        <p:spPr>
          <a:xfrm>
            <a:off x="3862949" y="4809655"/>
            <a:ext cx="1223653" cy="3571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800" b="1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Vista Sans OT Medium"/>
                <a:ea typeface="Vista Sans OT Medium"/>
                <a:cs typeface="Vista Sans OT Medium"/>
                <a:sym typeface="Vista Sans OT Medium"/>
              </a:rPr>
              <a:t>LSTM</a:t>
            </a:r>
            <a:endParaRPr kumimoji="0" lang="fr-FR" sz="280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Vista Sans OT Medium"/>
              <a:ea typeface="Vista Sans OT Medium"/>
              <a:cs typeface="Vista Sans OT Medium"/>
              <a:sym typeface="Vista Sans OT Medium"/>
            </a:endParaRPr>
          </a:p>
        </p:txBody>
      </p: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335D0068-6A63-EC43-8B6D-027EEB703DC0}"/>
              </a:ext>
            </a:extLst>
          </p:cNvPr>
          <p:cNvCxnSpPr>
            <a:cxnSpLocks/>
          </p:cNvCxnSpPr>
          <p:nvPr/>
        </p:nvCxnSpPr>
        <p:spPr>
          <a:xfrm flipV="1">
            <a:off x="4481855" y="5727379"/>
            <a:ext cx="0" cy="44375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5651B40E-A369-F243-8BB0-C9B85CF07786}"/>
              </a:ext>
            </a:extLst>
          </p:cNvPr>
          <p:cNvCxnSpPr>
            <a:cxnSpLocks/>
          </p:cNvCxnSpPr>
          <p:nvPr/>
        </p:nvCxnSpPr>
        <p:spPr>
          <a:xfrm>
            <a:off x="5000852" y="4856771"/>
            <a:ext cx="263062" cy="1695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3" name="Rounded Rectangle 292">
            <a:extLst>
              <a:ext uri="{FF2B5EF4-FFF2-40B4-BE49-F238E27FC236}">
                <a16:creationId xmlns:a16="http://schemas.microsoft.com/office/drawing/2014/main" id="{7E53ACC6-EA7B-8943-A7BD-2FDD820A7D3B}"/>
              </a:ext>
            </a:extLst>
          </p:cNvPr>
          <p:cNvSpPr/>
          <p:nvPr/>
        </p:nvSpPr>
        <p:spPr>
          <a:xfrm>
            <a:off x="5286833" y="4552438"/>
            <a:ext cx="952527" cy="905123"/>
          </a:xfrm>
          <a:prstGeom prst="roundRect">
            <a:avLst/>
          </a:prstGeom>
          <a:noFill/>
          <a:ln w="38100" cap="flat">
            <a:solidFill>
              <a:schemeClr val="tx2">
                <a:lumMod val="1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597F1EF3-E416-DB4C-ACF4-140C9F769A04}"/>
              </a:ext>
            </a:extLst>
          </p:cNvPr>
          <p:cNvSpPr txBox="1"/>
          <p:nvPr/>
        </p:nvSpPr>
        <p:spPr>
          <a:xfrm>
            <a:off x="5164717" y="4826400"/>
            <a:ext cx="1223653" cy="3571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800" b="1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Vista Sans OT Medium"/>
                <a:ea typeface="Vista Sans OT Medium"/>
                <a:cs typeface="Vista Sans OT Medium"/>
                <a:sym typeface="Vista Sans OT Medium"/>
              </a:rPr>
              <a:t>LSTM</a:t>
            </a:r>
            <a:endParaRPr kumimoji="0" lang="fr-FR" sz="280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Vista Sans OT Medium"/>
              <a:ea typeface="Vista Sans OT Medium"/>
              <a:cs typeface="Vista Sans OT Medium"/>
              <a:sym typeface="Vista Sans OT Medium"/>
            </a:endParaRPr>
          </a:p>
        </p:txBody>
      </p: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C5D66ED5-00B1-B344-93E3-968EB089B1E4}"/>
              </a:ext>
            </a:extLst>
          </p:cNvPr>
          <p:cNvCxnSpPr>
            <a:cxnSpLocks/>
          </p:cNvCxnSpPr>
          <p:nvPr/>
        </p:nvCxnSpPr>
        <p:spPr>
          <a:xfrm flipV="1">
            <a:off x="5783623" y="5744124"/>
            <a:ext cx="0" cy="44375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CA051C48-A47D-2B47-B73F-A3AB296791E9}"/>
              </a:ext>
            </a:extLst>
          </p:cNvPr>
          <p:cNvCxnSpPr>
            <a:cxnSpLocks/>
          </p:cNvCxnSpPr>
          <p:nvPr/>
        </p:nvCxnSpPr>
        <p:spPr>
          <a:xfrm>
            <a:off x="6302620" y="4873516"/>
            <a:ext cx="263062" cy="1695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8" name="Rounded Rectangle 297">
            <a:extLst>
              <a:ext uri="{FF2B5EF4-FFF2-40B4-BE49-F238E27FC236}">
                <a16:creationId xmlns:a16="http://schemas.microsoft.com/office/drawing/2014/main" id="{FB11C9D9-1B3F-F146-B084-C02D6B6B1EA4}"/>
              </a:ext>
            </a:extLst>
          </p:cNvPr>
          <p:cNvSpPr/>
          <p:nvPr/>
        </p:nvSpPr>
        <p:spPr>
          <a:xfrm>
            <a:off x="6588601" y="4569183"/>
            <a:ext cx="952527" cy="905123"/>
          </a:xfrm>
          <a:prstGeom prst="roundRect">
            <a:avLst/>
          </a:prstGeom>
          <a:noFill/>
          <a:ln w="38100" cap="flat">
            <a:solidFill>
              <a:schemeClr val="tx2">
                <a:lumMod val="1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B6F5B9A0-9DDD-FD45-A59C-666BE8BEC37D}"/>
              </a:ext>
            </a:extLst>
          </p:cNvPr>
          <p:cNvSpPr txBox="1"/>
          <p:nvPr/>
        </p:nvSpPr>
        <p:spPr>
          <a:xfrm>
            <a:off x="6466485" y="4843145"/>
            <a:ext cx="1223653" cy="3571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800" b="1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Vista Sans OT Medium"/>
                <a:ea typeface="Vista Sans OT Medium"/>
                <a:cs typeface="Vista Sans OT Medium"/>
                <a:sym typeface="Vista Sans OT Medium"/>
              </a:rPr>
              <a:t>LSTM</a:t>
            </a:r>
            <a:endParaRPr kumimoji="0" lang="fr-FR" sz="280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Vista Sans OT Medium"/>
              <a:ea typeface="Vista Sans OT Medium"/>
              <a:cs typeface="Vista Sans OT Medium"/>
              <a:sym typeface="Vista Sans OT Medium"/>
            </a:endParaRPr>
          </a:p>
        </p:txBody>
      </p: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EADDFE65-9880-0E4A-97F9-79E29B5A93CE}"/>
              </a:ext>
            </a:extLst>
          </p:cNvPr>
          <p:cNvCxnSpPr>
            <a:cxnSpLocks/>
          </p:cNvCxnSpPr>
          <p:nvPr/>
        </p:nvCxnSpPr>
        <p:spPr>
          <a:xfrm flipV="1">
            <a:off x="7085391" y="5760869"/>
            <a:ext cx="0" cy="44375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C3949E3A-50E1-064A-AF3D-44164F3B342F}"/>
              </a:ext>
            </a:extLst>
          </p:cNvPr>
          <p:cNvCxnSpPr>
            <a:cxnSpLocks/>
          </p:cNvCxnSpPr>
          <p:nvPr/>
        </p:nvCxnSpPr>
        <p:spPr>
          <a:xfrm>
            <a:off x="7604388" y="4890261"/>
            <a:ext cx="263062" cy="1695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03" name="Rounded Rectangle 302">
            <a:extLst>
              <a:ext uri="{FF2B5EF4-FFF2-40B4-BE49-F238E27FC236}">
                <a16:creationId xmlns:a16="http://schemas.microsoft.com/office/drawing/2014/main" id="{361CD41F-E722-E842-99AB-F12E5821E271}"/>
              </a:ext>
            </a:extLst>
          </p:cNvPr>
          <p:cNvSpPr/>
          <p:nvPr/>
        </p:nvSpPr>
        <p:spPr>
          <a:xfrm>
            <a:off x="7890369" y="4585928"/>
            <a:ext cx="952527" cy="905123"/>
          </a:xfrm>
          <a:prstGeom prst="roundRect">
            <a:avLst/>
          </a:prstGeom>
          <a:noFill/>
          <a:ln w="38100" cap="flat">
            <a:solidFill>
              <a:schemeClr val="tx2">
                <a:lumMod val="1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28E83B48-0A66-6D40-9B8D-1BAB7678DA34}"/>
              </a:ext>
            </a:extLst>
          </p:cNvPr>
          <p:cNvSpPr txBox="1"/>
          <p:nvPr/>
        </p:nvSpPr>
        <p:spPr>
          <a:xfrm>
            <a:off x="7768253" y="4859890"/>
            <a:ext cx="1223653" cy="3571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800" b="1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Vista Sans OT Medium"/>
                <a:ea typeface="Vista Sans OT Medium"/>
                <a:cs typeface="Vista Sans OT Medium"/>
                <a:sym typeface="Vista Sans OT Medium"/>
              </a:rPr>
              <a:t>LSTM</a:t>
            </a:r>
            <a:endParaRPr kumimoji="0" lang="fr-FR" sz="280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Vista Sans OT Medium"/>
              <a:ea typeface="Vista Sans OT Medium"/>
              <a:cs typeface="Vista Sans OT Medium"/>
              <a:sym typeface="Vista Sans OT Medium"/>
            </a:endParaRPr>
          </a:p>
        </p:txBody>
      </p: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4662C54B-8858-1048-A731-B091374BCF97}"/>
              </a:ext>
            </a:extLst>
          </p:cNvPr>
          <p:cNvCxnSpPr>
            <a:cxnSpLocks/>
          </p:cNvCxnSpPr>
          <p:nvPr/>
        </p:nvCxnSpPr>
        <p:spPr>
          <a:xfrm flipV="1">
            <a:off x="8387159" y="5777614"/>
            <a:ext cx="0" cy="44375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6A3D4D1D-9509-C241-A57C-215760858C13}"/>
              </a:ext>
            </a:extLst>
          </p:cNvPr>
          <p:cNvCxnSpPr>
            <a:cxnSpLocks/>
          </p:cNvCxnSpPr>
          <p:nvPr/>
        </p:nvCxnSpPr>
        <p:spPr>
          <a:xfrm>
            <a:off x="8906156" y="4907006"/>
            <a:ext cx="263062" cy="1695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08" name="Rounded Rectangle 307">
            <a:extLst>
              <a:ext uri="{FF2B5EF4-FFF2-40B4-BE49-F238E27FC236}">
                <a16:creationId xmlns:a16="http://schemas.microsoft.com/office/drawing/2014/main" id="{9DBE5604-99B1-5F45-9045-D0EDFEAF846D}"/>
              </a:ext>
            </a:extLst>
          </p:cNvPr>
          <p:cNvSpPr/>
          <p:nvPr/>
        </p:nvSpPr>
        <p:spPr>
          <a:xfrm>
            <a:off x="9192137" y="4602673"/>
            <a:ext cx="952527" cy="905123"/>
          </a:xfrm>
          <a:prstGeom prst="roundRect">
            <a:avLst/>
          </a:prstGeom>
          <a:noFill/>
          <a:ln w="38100" cap="flat">
            <a:solidFill>
              <a:schemeClr val="tx2">
                <a:lumMod val="1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8F3FC564-160A-D549-A966-9E5090027B6F}"/>
              </a:ext>
            </a:extLst>
          </p:cNvPr>
          <p:cNvSpPr txBox="1"/>
          <p:nvPr/>
        </p:nvSpPr>
        <p:spPr>
          <a:xfrm>
            <a:off x="9070021" y="4876635"/>
            <a:ext cx="1223653" cy="3571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800" b="1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Vista Sans OT Medium"/>
                <a:ea typeface="Vista Sans OT Medium"/>
                <a:cs typeface="Vista Sans OT Medium"/>
                <a:sym typeface="Vista Sans OT Medium"/>
              </a:rPr>
              <a:t>LSTM</a:t>
            </a:r>
            <a:endParaRPr kumimoji="0" lang="fr-FR" sz="280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Vista Sans OT Medium"/>
              <a:ea typeface="Vista Sans OT Medium"/>
              <a:cs typeface="Vista Sans OT Medium"/>
              <a:sym typeface="Vista Sans OT Medium"/>
            </a:endParaRPr>
          </a:p>
        </p:txBody>
      </p: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08C1B685-BD2C-2048-BB19-DDE240664BE7}"/>
              </a:ext>
            </a:extLst>
          </p:cNvPr>
          <p:cNvCxnSpPr>
            <a:cxnSpLocks/>
          </p:cNvCxnSpPr>
          <p:nvPr/>
        </p:nvCxnSpPr>
        <p:spPr>
          <a:xfrm flipV="1">
            <a:off x="9688927" y="5794359"/>
            <a:ext cx="0" cy="44375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DD4CA3D8-6E86-3D4E-A7B7-6D7BE73D603D}"/>
              </a:ext>
            </a:extLst>
          </p:cNvPr>
          <p:cNvCxnSpPr>
            <a:cxnSpLocks/>
          </p:cNvCxnSpPr>
          <p:nvPr/>
        </p:nvCxnSpPr>
        <p:spPr>
          <a:xfrm>
            <a:off x="10207924" y="4923751"/>
            <a:ext cx="263062" cy="1695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13" name="Rounded Rectangle 312">
            <a:extLst>
              <a:ext uri="{FF2B5EF4-FFF2-40B4-BE49-F238E27FC236}">
                <a16:creationId xmlns:a16="http://schemas.microsoft.com/office/drawing/2014/main" id="{CB6E3BAB-605D-C847-B441-7A5B68211394}"/>
              </a:ext>
            </a:extLst>
          </p:cNvPr>
          <p:cNvSpPr/>
          <p:nvPr/>
        </p:nvSpPr>
        <p:spPr>
          <a:xfrm>
            <a:off x="10493905" y="4619418"/>
            <a:ext cx="952527" cy="905123"/>
          </a:xfrm>
          <a:prstGeom prst="roundRect">
            <a:avLst/>
          </a:prstGeom>
          <a:noFill/>
          <a:ln w="38100" cap="flat">
            <a:solidFill>
              <a:schemeClr val="tx2">
                <a:lumMod val="1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275426CF-7E07-D04C-870C-E41483A69A40}"/>
              </a:ext>
            </a:extLst>
          </p:cNvPr>
          <p:cNvSpPr txBox="1"/>
          <p:nvPr/>
        </p:nvSpPr>
        <p:spPr>
          <a:xfrm>
            <a:off x="10371789" y="4893380"/>
            <a:ext cx="1223653" cy="3571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800" b="1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Vista Sans OT Medium"/>
                <a:ea typeface="Vista Sans OT Medium"/>
                <a:cs typeface="Vista Sans OT Medium"/>
                <a:sym typeface="Vista Sans OT Medium"/>
              </a:rPr>
              <a:t>LSTM</a:t>
            </a:r>
            <a:endParaRPr kumimoji="0" lang="fr-FR" sz="280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Vista Sans OT Medium"/>
              <a:ea typeface="Vista Sans OT Medium"/>
              <a:cs typeface="Vista Sans OT Medium"/>
              <a:sym typeface="Vista Sans OT Medium"/>
            </a:endParaRPr>
          </a:p>
        </p:txBody>
      </p: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DE8DFDA1-B7ED-BB4D-818B-563C6618152B}"/>
              </a:ext>
            </a:extLst>
          </p:cNvPr>
          <p:cNvCxnSpPr>
            <a:cxnSpLocks/>
          </p:cNvCxnSpPr>
          <p:nvPr/>
        </p:nvCxnSpPr>
        <p:spPr>
          <a:xfrm flipV="1">
            <a:off x="10990695" y="5811104"/>
            <a:ext cx="0" cy="44375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5" name="Straight Arrow Connector 364">
            <a:extLst>
              <a:ext uri="{FF2B5EF4-FFF2-40B4-BE49-F238E27FC236}">
                <a16:creationId xmlns:a16="http://schemas.microsoft.com/office/drawing/2014/main" id="{A8AFEAC3-C680-8E4F-A852-5C35815EDB0F}"/>
              </a:ext>
            </a:extLst>
          </p:cNvPr>
          <p:cNvCxnSpPr>
            <a:cxnSpLocks/>
          </p:cNvCxnSpPr>
          <p:nvPr/>
        </p:nvCxnSpPr>
        <p:spPr>
          <a:xfrm flipV="1">
            <a:off x="4461328" y="3980329"/>
            <a:ext cx="0" cy="376518"/>
          </a:xfrm>
          <a:prstGeom prst="straightConnector1">
            <a:avLst/>
          </a:prstGeom>
          <a:noFill/>
          <a:ln w="38100" cap="flat">
            <a:solidFill>
              <a:schemeClr val="accent5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6" name="Straight Arrow Connector 365">
            <a:extLst>
              <a:ext uri="{FF2B5EF4-FFF2-40B4-BE49-F238E27FC236}">
                <a16:creationId xmlns:a16="http://schemas.microsoft.com/office/drawing/2014/main" id="{1ABB8817-0F2C-E64D-B36C-97A6108839D4}"/>
              </a:ext>
            </a:extLst>
          </p:cNvPr>
          <p:cNvCxnSpPr>
            <a:cxnSpLocks/>
          </p:cNvCxnSpPr>
          <p:nvPr/>
        </p:nvCxnSpPr>
        <p:spPr>
          <a:xfrm flipV="1">
            <a:off x="5749648" y="3980329"/>
            <a:ext cx="0" cy="376518"/>
          </a:xfrm>
          <a:prstGeom prst="straightConnector1">
            <a:avLst/>
          </a:prstGeom>
          <a:noFill/>
          <a:ln w="38100" cap="flat">
            <a:solidFill>
              <a:schemeClr val="accent5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7" name="Straight Arrow Connector 366">
            <a:extLst>
              <a:ext uri="{FF2B5EF4-FFF2-40B4-BE49-F238E27FC236}">
                <a16:creationId xmlns:a16="http://schemas.microsoft.com/office/drawing/2014/main" id="{4CCA3E55-1AB4-4F4A-9B2B-F878C5A2DC10}"/>
              </a:ext>
            </a:extLst>
          </p:cNvPr>
          <p:cNvCxnSpPr>
            <a:cxnSpLocks/>
          </p:cNvCxnSpPr>
          <p:nvPr/>
        </p:nvCxnSpPr>
        <p:spPr>
          <a:xfrm flipV="1">
            <a:off x="7037968" y="3980329"/>
            <a:ext cx="0" cy="376518"/>
          </a:xfrm>
          <a:prstGeom prst="straightConnector1">
            <a:avLst/>
          </a:prstGeom>
          <a:noFill/>
          <a:ln w="38100" cap="flat">
            <a:solidFill>
              <a:schemeClr val="accent5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8" name="Straight Arrow Connector 367">
            <a:extLst>
              <a:ext uri="{FF2B5EF4-FFF2-40B4-BE49-F238E27FC236}">
                <a16:creationId xmlns:a16="http://schemas.microsoft.com/office/drawing/2014/main" id="{C5FF43B9-D77D-6E40-8DEB-4A55260BC1AC}"/>
              </a:ext>
            </a:extLst>
          </p:cNvPr>
          <p:cNvCxnSpPr>
            <a:cxnSpLocks/>
          </p:cNvCxnSpPr>
          <p:nvPr/>
        </p:nvCxnSpPr>
        <p:spPr>
          <a:xfrm flipV="1">
            <a:off x="8326288" y="3980329"/>
            <a:ext cx="0" cy="376518"/>
          </a:xfrm>
          <a:prstGeom prst="straightConnector1">
            <a:avLst/>
          </a:prstGeom>
          <a:noFill/>
          <a:ln w="38100" cap="flat">
            <a:solidFill>
              <a:schemeClr val="accent5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9" name="Straight Arrow Connector 368">
            <a:extLst>
              <a:ext uri="{FF2B5EF4-FFF2-40B4-BE49-F238E27FC236}">
                <a16:creationId xmlns:a16="http://schemas.microsoft.com/office/drawing/2014/main" id="{4F03AF83-3AD8-7440-8E98-55404A9973EC}"/>
              </a:ext>
            </a:extLst>
          </p:cNvPr>
          <p:cNvCxnSpPr>
            <a:cxnSpLocks/>
          </p:cNvCxnSpPr>
          <p:nvPr/>
        </p:nvCxnSpPr>
        <p:spPr>
          <a:xfrm flipV="1">
            <a:off x="9614608" y="3980329"/>
            <a:ext cx="0" cy="376518"/>
          </a:xfrm>
          <a:prstGeom prst="straightConnector1">
            <a:avLst/>
          </a:prstGeom>
          <a:noFill/>
          <a:ln w="38100" cap="flat">
            <a:solidFill>
              <a:schemeClr val="accent5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BFB8C66E-037D-304E-91EB-52E4B0909A39}"/>
              </a:ext>
            </a:extLst>
          </p:cNvPr>
          <p:cNvCxnSpPr>
            <a:cxnSpLocks/>
          </p:cNvCxnSpPr>
          <p:nvPr/>
        </p:nvCxnSpPr>
        <p:spPr>
          <a:xfrm>
            <a:off x="11509692" y="4932806"/>
            <a:ext cx="263062" cy="1695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3" name="Rounded Rectangle 392">
            <a:extLst>
              <a:ext uri="{FF2B5EF4-FFF2-40B4-BE49-F238E27FC236}">
                <a16:creationId xmlns:a16="http://schemas.microsoft.com/office/drawing/2014/main" id="{2C1BBFA2-14E3-724C-BE60-B098DA4B5505}"/>
              </a:ext>
            </a:extLst>
          </p:cNvPr>
          <p:cNvSpPr/>
          <p:nvPr/>
        </p:nvSpPr>
        <p:spPr>
          <a:xfrm>
            <a:off x="11795673" y="4628473"/>
            <a:ext cx="952527" cy="905123"/>
          </a:xfrm>
          <a:prstGeom prst="roundRect">
            <a:avLst/>
          </a:prstGeom>
          <a:noFill/>
          <a:ln w="38100" cap="flat">
            <a:solidFill>
              <a:schemeClr val="tx2">
                <a:lumMod val="1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id="{FA5FBCEA-CFC6-5144-8B79-944805AD262E}"/>
              </a:ext>
            </a:extLst>
          </p:cNvPr>
          <p:cNvSpPr txBox="1"/>
          <p:nvPr/>
        </p:nvSpPr>
        <p:spPr>
          <a:xfrm>
            <a:off x="11673557" y="4902435"/>
            <a:ext cx="1223653" cy="3571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800" b="1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Vista Sans OT Medium"/>
                <a:ea typeface="Vista Sans OT Medium"/>
                <a:cs typeface="Vista Sans OT Medium"/>
                <a:sym typeface="Vista Sans OT Medium"/>
              </a:rPr>
              <a:t>LSTM</a:t>
            </a:r>
            <a:endParaRPr kumimoji="0" lang="fr-FR" sz="280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Vista Sans OT Medium"/>
              <a:ea typeface="Vista Sans OT Medium"/>
              <a:cs typeface="Vista Sans OT Medium"/>
              <a:sym typeface="Vista Sans OT Medium"/>
            </a:endParaRPr>
          </a:p>
        </p:txBody>
      </p:sp>
      <p:grpSp>
        <p:nvGrpSpPr>
          <p:cNvPr id="636" name="Group 635">
            <a:extLst>
              <a:ext uri="{FF2B5EF4-FFF2-40B4-BE49-F238E27FC236}">
                <a16:creationId xmlns:a16="http://schemas.microsoft.com/office/drawing/2014/main" id="{6C6C51C8-9D53-414E-A1F1-84C30AF92207}"/>
              </a:ext>
            </a:extLst>
          </p:cNvPr>
          <p:cNvGrpSpPr/>
          <p:nvPr/>
        </p:nvGrpSpPr>
        <p:grpSpPr>
          <a:xfrm>
            <a:off x="4181120" y="7599717"/>
            <a:ext cx="753036" cy="1089209"/>
            <a:chOff x="2965198" y="6585699"/>
            <a:chExt cx="753036" cy="1089209"/>
          </a:xfrm>
        </p:grpSpPr>
        <p:sp>
          <p:nvSpPr>
            <p:cNvPr id="637" name="Parallelogram 636">
              <a:extLst>
                <a:ext uri="{FF2B5EF4-FFF2-40B4-BE49-F238E27FC236}">
                  <a16:creationId xmlns:a16="http://schemas.microsoft.com/office/drawing/2014/main" id="{6B6BF873-B0C1-C140-A980-CEA361D36E37}"/>
                </a:ext>
              </a:extLst>
            </p:cNvPr>
            <p:cNvSpPr/>
            <p:nvPr/>
          </p:nvSpPr>
          <p:spPr>
            <a:xfrm>
              <a:off x="2965198" y="7284943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638" name="Parallelogram 637">
              <a:extLst>
                <a:ext uri="{FF2B5EF4-FFF2-40B4-BE49-F238E27FC236}">
                  <a16:creationId xmlns:a16="http://schemas.microsoft.com/office/drawing/2014/main" id="{48287B10-C395-9C43-8407-700E3A84A8A7}"/>
                </a:ext>
              </a:extLst>
            </p:cNvPr>
            <p:cNvSpPr/>
            <p:nvPr/>
          </p:nvSpPr>
          <p:spPr>
            <a:xfrm>
              <a:off x="2965198" y="7110132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639" name="Parallelogram 638">
              <a:extLst>
                <a:ext uri="{FF2B5EF4-FFF2-40B4-BE49-F238E27FC236}">
                  <a16:creationId xmlns:a16="http://schemas.microsoft.com/office/drawing/2014/main" id="{C701F552-6037-4744-9DED-FBB12679BCD7}"/>
                </a:ext>
              </a:extLst>
            </p:cNvPr>
            <p:cNvSpPr/>
            <p:nvPr/>
          </p:nvSpPr>
          <p:spPr>
            <a:xfrm>
              <a:off x="2965198" y="6935321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640" name="Parallelogram 639">
              <a:extLst>
                <a:ext uri="{FF2B5EF4-FFF2-40B4-BE49-F238E27FC236}">
                  <a16:creationId xmlns:a16="http://schemas.microsoft.com/office/drawing/2014/main" id="{7FA70B0C-7881-8445-AFDC-777CF0EB725C}"/>
                </a:ext>
              </a:extLst>
            </p:cNvPr>
            <p:cNvSpPr/>
            <p:nvPr/>
          </p:nvSpPr>
          <p:spPr>
            <a:xfrm>
              <a:off x="2965198" y="6760510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641" name="Parallelogram 640">
              <a:extLst>
                <a:ext uri="{FF2B5EF4-FFF2-40B4-BE49-F238E27FC236}">
                  <a16:creationId xmlns:a16="http://schemas.microsoft.com/office/drawing/2014/main" id="{9E1FBEFC-B38A-2849-A510-270D2F1DF673}"/>
                </a:ext>
              </a:extLst>
            </p:cNvPr>
            <p:cNvSpPr/>
            <p:nvPr/>
          </p:nvSpPr>
          <p:spPr>
            <a:xfrm>
              <a:off x="2965198" y="6585699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</p:grpSp>
      <p:grpSp>
        <p:nvGrpSpPr>
          <p:cNvPr id="642" name="Group 641">
            <a:extLst>
              <a:ext uri="{FF2B5EF4-FFF2-40B4-BE49-F238E27FC236}">
                <a16:creationId xmlns:a16="http://schemas.microsoft.com/office/drawing/2014/main" id="{0C08F6A0-4E09-914D-9508-6E9A67D1AF6C}"/>
              </a:ext>
            </a:extLst>
          </p:cNvPr>
          <p:cNvGrpSpPr/>
          <p:nvPr/>
        </p:nvGrpSpPr>
        <p:grpSpPr>
          <a:xfrm>
            <a:off x="5395833" y="7604200"/>
            <a:ext cx="753036" cy="1089209"/>
            <a:chOff x="2965198" y="6585699"/>
            <a:chExt cx="753036" cy="1089209"/>
          </a:xfrm>
        </p:grpSpPr>
        <p:sp>
          <p:nvSpPr>
            <p:cNvPr id="643" name="Parallelogram 642">
              <a:extLst>
                <a:ext uri="{FF2B5EF4-FFF2-40B4-BE49-F238E27FC236}">
                  <a16:creationId xmlns:a16="http://schemas.microsoft.com/office/drawing/2014/main" id="{A4937554-9AF6-7C43-B085-7F8BB95CA13A}"/>
                </a:ext>
              </a:extLst>
            </p:cNvPr>
            <p:cNvSpPr/>
            <p:nvPr/>
          </p:nvSpPr>
          <p:spPr>
            <a:xfrm>
              <a:off x="2965198" y="7284943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644" name="Parallelogram 643">
              <a:extLst>
                <a:ext uri="{FF2B5EF4-FFF2-40B4-BE49-F238E27FC236}">
                  <a16:creationId xmlns:a16="http://schemas.microsoft.com/office/drawing/2014/main" id="{2875F967-18B9-BF4C-9EF8-189EDE4CB057}"/>
                </a:ext>
              </a:extLst>
            </p:cNvPr>
            <p:cNvSpPr/>
            <p:nvPr/>
          </p:nvSpPr>
          <p:spPr>
            <a:xfrm>
              <a:off x="2965198" y="7110132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645" name="Parallelogram 644">
              <a:extLst>
                <a:ext uri="{FF2B5EF4-FFF2-40B4-BE49-F238E27FC236}">
                  <a16:creationId xmlns:a16="http://schemas.microsoft.com/office/drawing/2014/main" id="{F3D2DD0B-4978-204F-8929-5882A8AAD883}"/>
                </a:ext>
              </a:extLst>
            </p:cNvPr>
            <p:cNvSpPr/>
            <p:nvPr/>
          </p:nvSpPr>
          <p:spPr>
            <a:xfrm>
              <a:off x="2965198" y="6935321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646" name="Parallelogram 645">
              <a:extLst>
                <a:ext uri="{FF2B5EF4-FFF2-40B4-BE49-F238E27FC236}">
                  <a16:creationId xmlns:a16="http://schemas.microsoft.com/office/drawing/2014/main" id="{D6747CA0-09E5-FA41-89C9-1B26F7B61384}"/>
                </a:ext>
              </a:extLst>
            </p:cNvPr>
            <p:cNvSpPr/>
            <p:nvPr/>
          </p:nvSpPr>
          <p:spPr>
            <a:xfrm>
              <a:off x="2965198" y="6760510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647" name="Parallelogram 646">
              <a:extLst>
                <a:ext uri="{FF2B5EF4-FFF2-40B4-BE49-F238E27FC236}">
                  <a16:creationId xmlns:a16="http://schemas.microsoft.com/office/drawing/2014/main" id="{80B04F2C-5535-D64E-86A4-182BE679D28A}"/>
                </a:ext>
              </a:extLst>
            </p:cNvPr>
            <p:cNvSpPr/>
            <p:nvPr/>
          </p:nvSpPr>
          <p:spPr>
            <a:xfrm>
              <a:off x="2965198" y="6585699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</p:grpSp>
      <p:grpSp>
        <p:nvGrpSpPr>
          <p:cNvPr id="648" name="Group 647">
            <a:extLst>
              <a:ext uri="{FF2B5EF4-FFF2-40B4-BE49-F238E27FC236}">
                <a16:creationId xmlns:a16="http://schemas.microsoft.com/office/drawing/2014/main" id="{0670D5C3-00DA-A945-A01D-5F42B6F6651D}"/>
              </a:ext>
            </a:extLst>
          </p:cNvPr>
          <p:cNvGrpSpPr/>
          <p:nvPr/>
        </p:nvGrpSpPr>
        <p:grpSpPr>
          <a:xfrm>
            <a:off x="6610546" y="7608683"/>
            <a:ext cx="753036" cy="1089209"/>
            <a:chOff x="2965198" y="6585699"/>
            <a:chExt cx="753036" cy="1089209"/>
          </a:xfrm>
        </p:grpSpPr>
        <p:sp>
          <p:nvSpPr>
            <p:cNvPr id="649" name="Parallelogram 648">
              <a:extLst>
                <a:ext uri="{FF2B5EF4-FFF2-40B4-BE49-F238E27FC236}">
                  <a16:creationId xmlns:a16="http://schemas.microsoft.com/office/drawing/2014/main" id="{7F035A88-17B6-3F45-A131-EA421C8E5A21}"/>
                </a:ext>
              </a:extLst>
            </p:cNvPr>
            <p:cNvSpPr/>
            <p:nvPr/>
          </p:nvSpPr>
          <p:spPr>
            <a:xfrm>
              <a:off x="2965198" y="7284943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650" name="Parallelogram 649">
              <a:extLst>
                <a:ext uri="{FF2B5EF4-FFF2-40B4-BE49-F238E27FC236}">
                  <a16:creationId xmlns:a16="http://schemas.microsoft.com/office/drawing/2014/main" id="{9039358A-4000-EA46-B232-1B3A392EB807}"/>
                </a:ext>
              </a:extLst>
            </p:cNvPr>
            <p:cNvSpPr/>
            <p:nvPr/>
          </p:nvSpPr>
          <p:spPr>
            <a:xfrm>
              <a:off x="2965198" y="7110132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651" name="Parallelogram 650">
              <a:extLst>
                <a:ext uri="{FF2B5EF4-FFF2-40B4-BE49-F238E27FC236}">
                  <a16:creationId xmlns:a16="http://schemas.microsoft.com/office/drawing/2014/main" id="{421ACCFF-66A0-1149-8D0D-ADE354FBEE02}"/>
                </a:ext>
              </a:extLst>
            </p:cNvPr>
            <p:cNvSpPr/>
            <p:nvPr/>
          </p:nvSpPr>
          <p:spPr>
            <a:xfrm>
              <a:off x="2965198" y="6935321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652" name="Parallelogram 651">
              <a:extLst>
                <a:ext uri="{FF2B5EF4-FFF2-40B4-BE49-F238E27FC236}">
                  <a16:creationId xmlns:a16="http://schemas.microsoft.com/office/drawing/2014/main" id="{E64BD5E8-E072-924C-856D-CCD588EFDAC2}"/>
                </a:ext>
              </a:extLst>
            </p:cNvPr>
            <p:cNvSpPr/>
            <p:nvPr/>
          </p:nvSpPr>
          <p:spPr>
            <a:xfrm>
              <a:off x="2965198" y="6760510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653" name="Parallelogram 652">
              <a:extLst>
                <a:ext uri="{FF2B5EF4-FFF2-40B4-BE49-F238E27FC236}">
                  <a16:creationId xmlns:a16="http://schemas.microsoft.com/office/drawing/2014/main" id="{34FE6028-D75F-C940-9A87-F47BB8FA5294}"/>
                </a:ext>
              </a:extLst>
            </p:cNvPr>
            <p:cNvSpPr/>
            <p:nvPr/>
          </p:nvSpPr>
          <p:spPr>
            <a:xfrm>
              <a:off x="2965198" y="6585699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</p:grpSp>
      <p:grpSp>
        <p:nvGrpSpPr>
          <p:cNvPr id="654" name="Group 653">
            <a:extLst>
              <a:ext uri="{FF2B5EF4-FFF2-40B4-BE49-F238E27FC236}">
                <a16:creationId xmlns:a16="http://schemas.microsoft.com/office/drawing/2014/main" id="{DF659244-283A-CE45-8BDB-6B767A4BDDAC}"/>
              </a:ext>
            </a:extLst>
          </p:cNvPr>
          <p:cNvGrpSpPr/>
          <p:nvPr/>
        </p:nvGrpSpPr>
        <p:grpSpPr>
          <a:xfrm>
            <a:off x="7825259" y="7613166"/>
            <a:ext cx="753036" cy="1089209"/>
            <a:chOff x="2965198" y="6585699"/>
            <a:chExt cx="753036" cy="1089209"/>
          </a:xfrm>
        </p:grpSpPr>
        <p:sp>
          <p:nvSpPr>
            <p:cNvPr id="655" name="Parallelogram 654">
              <a:extLst>
                <a:ext uri="{FF2B5EF4-FFF2-40B4-BE49-F238E27FC236}">
                  <a16:creationId xmlns:a16="http://schemas.microsoft.com/office/drawing/2014/main" id="{5B389745-227F-CC4B-BEA7-0CE5E0BC2D3E}"/>
                </a:ext>
              </a:extLst>
            </p:cNvPr>
            <p:cNvSpPr/>
            <p:nvPr/>
          </p:nvSpPr>
          <p:spPr>
            <a:xfrm>
              <a:off x="2965198" y="7284943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656" name="Parallelogram 655">
              <a:extLst>
                <a:ext uri="{FF2B5EF4-FFF2-40B4-BE49-F238E27FC236}">
                  <a16:creationId xmlns:a16="http://schemas.microsoft.com/office/drawing/2014/main" id="{E1912BC4-75C0-5643-9FDA-1FB81870E015}"/>
                </a:ext>
              </a:extLst>
            </p:cNvPr>
            <p:cNvSpPr/>
            <p:nvPr/>
          </p:nvSpPr>
          <p:spPr>
            <a:xfrm>
              <a:off x="2965198" y="7110132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657" name="Parallelogram 656">
              <a:extLst>
                <a:ext uri="{FF2B5EF4-FFF2-40B4-BE49-F238E27FC236}">
                  <a16:creationId xmlns:a16="http://schemas.microsoft.com/office/drawing/2014/main" id="{A6B5B040-A1A5-7841-9C73-16D4CFC36A4B}"/>
                </a:ext>
              </a:extLst>
            </p:cNvPr>
            <p:cNvSpPr/>
            <p:nvPr/>
          </p:nvSpPr>
          <p:spPr>
            <a:xfrm>
              <a:off x="2965198" y="6935321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658" name="Parallelogram 657">
              <a:extLst>
                <a:ext uri="{FF2B5EF4-FFF2-40B4-BE49-F238E27FC236}">
                  <a16:creationId xmlns:a16="http://schemas.microsoft.com/office/drawing/2014/main" id="{ADD84D12-EC77-AA44-9186-F10DB7DD2392}"/>
                </a:ext>
              </a:extLst>
            </p:cNvPr>
            <p:cNvSpPr/>
            <p:nvPr/>
          </p:nvSpPr>
          <p:spPr>
            <a:xfrm>
              <a:off x="2965198" y="6760510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659" name="Parallelogram 658">
              <a:extLst>
                <a:ext uri="{FF2B5EF4-FFF2-40B4-BE49-F238E27FC236}">
                  <a16:creationId xmlns:a16="http://schemas.microsoft.com/office/drawing/2014/main" id="{33605EDE-2C72-E441-9D21-EDDB5389AA63}"/>
                </a:ext>
              </a:extLst>
            </p:cNvPr>
            <p:cNvSpPr/>
            <p:nvPr/>
          </p:nvSpPr>
          <p:spPr>
            <a:xfrm>
              <a:off x="2965198" y="6585699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</p:grpSp>
      <p:grpSp>
        <p:nvGrpSpPr>
          <p:cNvPr id="660" name="Group 659">
            <a:extLst>
              <a:ext uri="{FF2B5EF4-FFF2-40B4-BE49-F238E27FC236}">
                <a16:creationId xmlns:a16="http://schemas.microsoft.com/office/drawing/2014/main" id="{1A2F0814-C843-B54B-97CC-D91712E7A999}"/>
              </a:ext>
            </a:extLst>
          </p:cNvPr>
          <p:cNvGrpSpPr/>
          <p:nvPr/>
        </p:nvGrpSpPr>
        <p:grpSpPr>
          <a:xfrm>
            <a:off x="9039972" y="7617649"/>
            <a:ext cx="753036" cy="1089209"/>
            <a:chOff x="2965198" y="6585699"/>
            <a:chExt cx="753036" cy="1089209"/>
          </a:xfrm>
        </p:grpSpPr>
        <p:sp>
          <p:nvSpPr>
            <p:cNvPr id="661" name="Parallelogram 660">
              <a:extLst>
                <a:ext uri="{FF2B5EF4-FFF2-40B4-BE49-F238E27FC236}">
                  <a16:creationId xmlns:a16="http://schemas.microsoft.com/office/drawing/2014/main" id="{EB9EAF0D-3085-EC41-8A51-29FDEB9A0670}"/>
                </a:ext>
              </a:extLst>
            </p:cNvPr>
            <p:cNvSpPr/>
            <p:nvPr/>
          </p:nvSpPr>
          <p:spPr>
            <a:xfrm>
              <a:off x="2965198" y="7284943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662" name="Parallelogram 661">
              <a:extLst>
                <a:ext uri="{FF2B5EF4-FFF2-40B4-BE49-F238E27FC236}">
                  <a16:creationId xmlns:a16="http://schemas.microsoft.com/office/drawing/2014/main" id="{BD25D6F5-B927-584C-9E7D-3C08A4D87FB6}"/>
                </a:ext>
              </a:extLst>
            </p:cNvPr>
            <p:cNvSpPr/>
            <p:nvPr/>
          </p:nvSpPr>
          <p:spPr>
            <a:xfrm>
              <a:off x="2965198" y="7110132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663" name="Parallelogram 662">
              <a:extLst>
                <a:ext uri="{FF2B5EF4-FFF2-40B4-BE49-F238E27FC236}">
                  <a16:creationId xmlns:a16="http://schemas.microsoft.com/office/drawing/2014/main" id="{3EAA9438-F5A2-D44A-8CA8-4A993BD2C77F}"/>
                </a:ext>
              </a:extLst>
            </p:cNvPr>
            <p:cNvSpPr/>
            <p:nvPr/>
          </p:nvSpPr>
          <p:spPr>
            <a:xfrm>
              <a:off x="2965198" y="6935321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664" name="Parallelogram 663">
              <a:extLst>
                <a:ext uri="{FF2B5EF4-FFF2-40B4-BE49-F238E27FC236}">
                  <a16:creationId xmlns:a16="http://schemas.microsoft.com/office/drawing/2014/main" id="{1260FAE6-F60C-6A45-BCBD-7FF372762928}"/>
                </a:ext>
              </a:extLst>
            </p:cNvPr>
            <p:cNvSpPr/>
            <p:nvPr/>
          </p:nvSpPr>
          <p:spPr>
            <a:xfrm>
              <a:off x="2965198" y="6760510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665" name="Parallelogram 664">
              <a:extLst>
                <a:ext uri="{FF2B5EF4-FFF2-40B4-BE49-F238E27FC236}">
                  <a16:creationId xmlns:a16="http://schemas.microsoft.com/office/drawing/2014/main" id="{AAE56D51-1FEC-BF48-9AB9-B0CC3B11A98A}"/>
                </a:ext>
              </a:extLst>
            </p:cNvPr>
            <p:cNvSpPr/>
            <p:nvPr/>
          </p:nvSpPr>
          <p:spPr>
            <a:xfrm>
              <a:off x="2965198" y="6585699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</p:grpSp>
      <p:grpSp>
        <p:nvGrpSpPr>
          <p:cNvPr id="666" name="Group 665">
            <a:extLst>
              <a:ext uri="{FF2B5EF4-FFF2-40B4-BE49-F238E27FC236}">
                <a16:creationId xmlns:a16="http://schemas.microsoft.com/office/drawing/2014/main" id="{10906924-C10D-5E47-AD1A-DCB701D2E999}"/>
              </a:ext>
            </a:extLst>
          </p:cNvPr>
          <p:cNvGrpSpPr/>
          <p:nvPr/>
        </p:nvGrpSpPr>
        <p:grpSpPr>
          <a:xfrm>
            <a:off x="10254685" y="7622132"/>
            <a:ext cx="753036" cy="1089209"/>
            <a:chOff x="2965198" y="6585699"/>
            <a:chExt cx="753036" cy="1089209"/>
          </a:xfrm>
        </p:grpSpPr>
        <p:sp>
          <p:nvSpPr>
            <p:cNvPr id="667" name="Parallelogram 666">
              <a:extLst>
                <a:ext uri="{FF2B5EF4-FFF2-40B4-BE49-F238E27FC236}">
                  <a16:creationId xmlns:a16="http://schemas.microsoft.com/office/drawing/2014/main" id="{E68F756C-82FB-2D4F-BEEB-ED7F671F5302}"/>
                </a:ext>
              </a:extLst>
            </p:cNvPr>
            <p:cNvSpPr/>
            <p:nvPr/>
          </p:nvSpPr>
          <p:spPr>
            <a:xfrm>
              <a:off x="2965198" y="7284943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668" name="Parallelogram 667">
              <a:extLst>
                <a:ext uri="{FF2B5EF4-FFF2-40B4-BE49-F238E27FC236}">
                  <a16:creationId xmlns:a16="http://schemas.microsoft.com/office/drawing/2014/main" id="{8A58C1A5-4DD1-7644-8430-48A0F45CD0D0}"/>
                </a:ext>
              </a:extLst>
            </p:cNvPr>
            <p:cNvSpPr/>
            <p:nvPr/>
          </p:nvSpPr>
          <p:spPr>
            <a:xfrm>
              <a:off x="2965198" y="7110132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669" name="Parallelogram 668">
              <a:extLst>
                <a:ext uri="{FF2B5EF4-FFF2-40B4-BE49-F238E27FC236}">
                  <a16:creationId xmlns:a16="http://schemas.microsoft.com/office/drawing/2014/main" id="{02198EAA-1C9C-FC4C-A090-0FD4C9823F23}"/>
                </a:ext>
              </a:extLst>
            </p:cNvPr>
            <p:cNvSpPr/>
            <p:nvPr/>
          </p:nvSpPr>
          <p:spPr>
            <a:xfrm>
              <a:off x="2965198" y="6935321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670" name="Parallelogram 669">
              <a:extLst>
                <a:ext uri="{FF2B5EF4-FFF2-40B4-BE49-F238E27FC236}">
                  <a16:creationId xmlns:a16="http://schemas.microsoft.com/office/drawing/2014/main" id="{F9CE9896-27A7-F348-8F5F-80A4CC51EB8F}"/>
                </a:ext>
              </a:extLst>
            </p:cNvPr>
            <p:cNvSpPr/>
            <p:nvPr/>
          </p:nvSpPr>
          <p:spPr>
            <a:xfrm>
              <a:off x="2965198" y="6760510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671" name="Parallelogram 670">
              <a:extLst>
                <a:ext uri="{FF2B5EF4-FFF2-40B4-BE49-F238E27FC236}">
                  <a16:creationId xmlns:a16="http://schemas.microsoft.com/office/drawing/2014/main" id="{4890B930-C764-F84C-AFC9-12C3B6CFB03C}"/>
                </a:ext>
              </a:extLst>
            </p:cNvPr>
            <p:cNvSpPr/>
            <p:nvPr/>
          </p:nvSpPr>
          <p:spPr>
            <a:xfrm>
              <a:off x="2965198" y="6585699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</p:grpSp>
      <p:grpSp>
        <p:nvGrpSpPr>
          <p:cNvPr id="672" name="Group 671">
            <a:extLst>
              <a:ext uri="{FF2B5EF4-FFF2-40B4-BE49-F238E27FC236}">
                <a16:creationId xmlns:a16="http://schemas.microsoft.com/office/drawing/2014/main" id="{01E8224A-6E82-814A-A3FB-1F7813B6C8CA}"/>
              </a:ext>
            </a:extLst>
          </p:cNvPr>
          <p:cNvGrpSpPr/>
          <p:nvPr/>
        </p:nvGrpSpPr>
        <p:grpSpPr>
          <a:xfrm>
            <a:off x="11772754" y="7601580"/>
            <a:ext cx="753036" cy="1089209"/>
            <a:chOff x="2965198" y="6585699"/>
            <a:chExt cx="753036" cy="1089209"/>
          </a:xfrm>
        </p:grpSpPr>
        <p:sp>
          <p:nvSpPr>
            <p:cNvPr id="673" name="Parallelogram 672">
              <a:extLst>
                <a:ext uri="{FF2B5EF4-FFF2-40B4-BE49-F238E27FC236}">
                  <a16:creationId xmlns:a16="http://schemas.microsoft.com/office/drawing/2014/main" id="{3E3E7A87-772B-A345-B109-9A6E5472E92B}"/>
                </a:ext>
              </a:extLst>
            </p:cNvPr>
            <p:cNvSpPr/>
            <p:nvPr/>
          </p:nvSpPr>
          <p:spPr>
            <a:xfrm>
              <a:off x="2965198" y="7284943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2700" cap="flat">
              <a:solidFill>
                <a:schemeClr val="tx2">
                  <a:lumMod val="25000"/>
                </a:schemeClr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674" name="Parallelogram 673">
              <a:extLst>
                <a:ext uri="{FF2B5EF4-FFF2-40B4-BE49-F238E27FC236}">
                  <a16:creationId xmlns:a16="http://schemas.microsoft.com/office/drawing/2014/main" id="{DF441410-45E9-B348-B491-3AAAD2F931E7}"/>
                </a:ext>
              </a:extLst>
            </p:cNvPr>
            <p:cNvSpPr/>
            <p:nvPr/>
          </p:nvSpPr>
          <p:spPr>
            <a:xfrm>
              <a:off x="2965198" y="7110132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2700" cap="flat">
              <a:solidFill>
                <a:schemeClr val="tx2">
                  <a:lumMod val="25000"/>
                </a:schemeClr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675" name="Parallelogram 674">
              <a:extLst>
                <a:ext uri="{FF2B5EF4-FFF2-40B4-BE49-F238E27FC236}">
                  <a16:creationId xmlns:a16="http://schemas.microsoft.com/office/drawing/2014/main" id="{5A1149AE-1A02-924A-B202-269609F4BCED}"/>
                </a:ext>
              </a:extLst>
            </p:cNvPr>
            <p:cNvSpPr/>
            <p:nvPr/>
          </p:nvSpPr>
          <p:spPr>
            <a:xfrm>
              <a:off x="2965198" y="6935321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2700" cap="flat">
              <a:solidFill>
                <a:schemeClr val="tx2">
                  <a:lumMod val="25000"/>
                </a:schemeClr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676" name="Parallelogram 675">
              <a:extLst>
                <a:ext uri="{FF2B5EF4-FFF2-40B4-BE49-F238E27FC236}">
                  <a16:creationId xmlns:a16="http://schemas.microsoft.com/office/drawing/2014/main" id="{59AB8F99-43AD-344B-AD75-6356A723EA06}"/>
                </a:ext>
              </a:extLst>
            </p:cNvPr>
            <p:cNvSpPr/>
            <p:nvPr/>
          </p:nvSpPr>
          <p:spPr>
            <a:xfrm>
              <a:off x="2965198" y="6760510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2700" cap="flat">
              <a:solidFill>
                <a:schemeClr val="tx2">
                  <a:lumMod val="25000"/>
                </a:schemeClr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677" name="Parallelogram 676">
              <a:extLst>
                <a:ext uri="{FF2B5EF4-FFF2-40B4-BE49-F238E27FC236}">
                  <a16:creationId xmlns:a16="http://schemas.microsoft.com/office/drawing/2014/main" id="{C80A15FC-13EB-6848-8F07-6B5D4A33366F}"/>
                </a:ext>
              </a:extLst>
            </p:cNvPr>
            <p:cNvSpPr/>
            <p:nvPr/>
          </p:nvSpPr>
          <p:spPr>
            <a:xfrm>
              <a:off x="2965198" y="6585699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2700" cap="flat">
              <a:solidFill>
                <a:schemeClr val="tx2">
                  <a:lumMod val="25000"/>
                </a:schemeClr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</p:grpSp>
      <p:cxnSp>
        <p:nvCxnSpPr>
          <p:cNvPr id="714" name="Straight Arrow Connector 713">
            <a:extLst>
              <a:ext uri="{FF2B5EF4-FFF2-40B4-BE49-F238E27FC236}">
                <a16:creationId xmlns:a16="http://schemas.microsoft.com/office/drawing/2014/main" id="{EAA18B1C-F6A3-6C46-BF60-24FA0B44C2A8}"/>
              </a:ext>
            </a:extLst>
          </p:cNvPr>
          <p:cNvCxnSpPr>
            <a:cxnSpLocks/>
          </p:cNvCxnSpPr>
          <p:nvPr/>
        </p:nvCxnSpPr>
        <p:spPr>
          <a:xfrm>
            <a:off x="11282082" y="5811104"/>
            <a:ext cx="632012" cy="1597473"/>
          </a:xfrm>
          <a:prstGeom prst="straightConnector1">
            <a:avLst/>
          </a:prstGeom>
          <a:noFill/>
          <a:ln w="38100" cap="flat">
            <a:solidFill>
              <a:schemeClr val="accent5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31" name="Straight Arrow Connector 730">
            <a:extLst>
              <a:ext uri="{FF2B5EF4-FFF2-40B4-BE49-F238E27FC236}">
                <a16:creationId xmlns:a16="http://schemas.microsoft.com/office/drawing/2014/main" id="{4CBCF813-4DEA-6A4F-AB9D-F1C4BB7C0FFB}"/>
              </a:ext>
            </a:extLst>
          </p:cNvPr>
          <p:cNvCxnSpPr>
            <a:cxnSpLocks/>
          </p:cNvCxnSpPr>
          <p:nvPr/>
        </p:nvCxnSpPr>
        <p:spPr>
          <a:xfrm flipV="1">
            <a:off x="12192000" y="5846782"/>
            <a:ext cx="0" cy="44375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32" name="Straight Arrow Connector 731">
            <a:extLst>
              <a:ext uri="{FF2B5EF4-FFF2-40B4-BE49-F238E27FC236}">
                <a16:creationId xmlns:a16="http://schemas.microsoft.com/office/drawing/2014/main" id="{5D7E4BBC-6877-5441-B76E-98846A6AF2CA}"/>
              </a:ext>
            </a:extLst>
          </p:cNvPr>
          <p:cNvCxnSpPr>
            <a:cxnSpLocks/>
          </p:cNvCxnSpPr>
          <p:nvPr/>
        </p:nvCxnSpPr>
        <p:spPr>
          <a:xfrm>
            <a:off x="12829589" y="4923751"/>
            <a:ext cx="263062" cy="1695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33" name="Rounded Rectangle 732">
            <a:extLst>
              <a:ext uri="{FF2B5EF4-FFF2-40B4-BE49-F238E27FC236}">
                <a16:creationId xmlns:a16="http://schemas.microsoft.com/office/drawing/2014/main" id="{D831A771-86E9-5248-9DA6-65CBB34DADB5}"/>
              </a:ext>
            </a:extLst>
          </p:cNvPr>
          <p:cNvSpPr/>
          <p:nvPr/>
        </p:nvSpPr>
        <p:spPr>
          <a:xfrm>
            <a:off x="13115570" y="4619418"/>
            <a:ext cx="952527" cy="905123"/>
          </a:xfrm>
          <a:prstGeom prst="roundRect">
            <a:avLst/>
          </a:prstGeom>
          <a:noFill/>
          <a:ln w="38100" cap="flat">
            <a:solidFill>
              <a:schemeClr val="tx2">
                <a:lumMod val="1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734" name="TextBox 733">
            <a:extLst>
              <a:ext uri="{FF2B5EF4-FFF2-40B4-BE49-F238E27FC236}">
                <a16:creationId xmlns:a16="http://schemas.microsoft.com/office/drawing/2014/main" id="{ED5EE6D5-6A03-A740-A4F3-47A042CAE4CA}"/>
              </a:ext>
            </a:extLst>
          </p:cNvPr>
          <p:cNvSpPr txBox="1"/>
          <p:nvPr/>
        </p:nvSpPr>
        <p:spPr>
          <a:xfrm>
            <a:off x="12993454" y="4893380"/>
            <a:ext cx="1223653" cy="3571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800" b="1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Vista Sans OT Medium"/>
                <a:ea typeface="Vista Sans OT Medium"/>
                <a:cs typeface="Vista Sans OT Medium"/>
                <a:sym typeface="Vista Sans OT Medium"/>
              </a:rPr>
              <a:t>LSTM</a:t>
            </a:r>
            <a:endParaRPr kumimoji="0" lang="fr-FR" sz="280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Vista Sans OT Medium"/>
              <a:ea typeface="Vista Sans OT Medium"/>
              <a:cs typeface="Vista Sans OT Medium"/>
              <a:sym typeface="Vista Sans OT Medium"/>
            </a:endParaRPr>
          </a:p>
        </p:txBody>
      </p:sp>
      <p:grpSp>
        <p:nvGrpSpPr>
          <p:cNvPr id="735" name="Group 734">
            <a:extLst>
              <a:ext uri="{FF2B5EF4-FFF2-40B4-BE49-F238E27FC236}">
                <a16:creationId xmlns:a16="http://schemas.microsoft.com/office/drawing/2014/main" id="{E008A042-38BE-F744-9419-7A8BB88C3EB6}"/>
              </a:ext>
            </a:extLst>
          </p:cNvPr>
          <p:cNvGrpSpPr/>
          <p:nvPr/>
        </p:nvGrpSpPr>
        <p:grpSpPr>
          <a:xfrm>
            <a:off x="13092651" y="7592525"/>
            <a:ext cx="753036" cy="1089209"/>
            <a:chOff x="2965198" y="6585699"/>
            <a:chExt cx="753036" cy="1089209"/>
          </a:xfrm>
        </p:grpSpPr>
        <p:sp>
          <p:nvSpPr>
            <p:cNvPr id="736" name="Parallelogram 735">
              <a:extLst>
                <a:ext uri="{FF2B5EF4-FFF2-40B4-BE49-F238E27FC236}">
                  <a16:creationId xmlns:a16="http://schemas.microsoft.com/office/drawing/2014/main" id="{13F6D547-CFCB-5340-8E81-D16EDEDCA5C8}"/>
                </a:ext>
              </a:extLst>
            </p:cNvPr>
            <p:cNvSpPr/>
            <p:nvPr/>
          </p:nvSpPr>
          <p:spPr>
            <a:xfrm>
              <a:off x="2965198" y="7284943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2700" cap="flat">
              <a:solidFill>
                <a:schemeClr val="tx2">
                  <a:lumMod val="25000"/>
                </a:schemeClr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737" name="Parallelogram 736">
              <a:extLst>
                <a:ext uri="{FF2B5EF4-FFF2-40B4-BE49-F238E27FC236}">
                  <a16:creationId xmlns:a16="http://schemas.microsoft.com/office/drawing/2014/main" id="{1059EA0F-8197-4545-B273-461D6E436D06}"/>
                </a:ext>
              </a:extLst>
            </p:cNvPr>
            <p:cNvSpPr/>
            <p:nvPr/>
          </p:nvSpPr>
          <p:spPr>
            <a:xfrm>
              <a:off x="2965198" y="7110132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2700" cap="flat">
              <a:solidFill>
                <a:schemeClr val="tx2">
                  <a:lumMod val="25000"/>
                </a:schemeClr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738" name="Parallelogram 737">
              <a:extLst>
                <a:ext uri="{FF2B5EF4-FFF2-40B4-BE49-F238E27FC236}">
                  <a16:creationId xmlns:a16="http://schemas.microsoft.com/office/drawing/2014/main" id="{40BDBA69-DAB2-4843-A7A3-ADC3E0406394}"/>
                </a:ext>
              </a:extLst>
            </p:cNvPr>
            <p:cNvSpPr/>
            <p:nvPr/>
          </p:nvSpPr>
          <p:spPr>
            <a:xfrm>
              <a:off x="2965198" y="6935321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2700" cap="flat">
              <a:solidFill>
                <a:schemeClr val="tx2">
                  <a:lumMod val="25000"/>
                </a:schemeClr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739" name="Parallelogram 738">
              <a:extLst>
                <a:ext uri="{FF2B5EF4-FFF2-40B4-BE49-F238E27FC236}">
                  <a16:creationId xmlns:a16="http://schemas.microsoft.com/office/drawing/2014/main" id="{60B32381-9704-0A41-9AD8-88B9F95FABB4}"/>
                </a:ext>
              </a:extLst>
            </p:cNvPr>
            <p:cNvSpPr/>
            <p:nvPr/>
          </p:nvSpPr>
          <p:spPr>
            <a:xfrm>
              <a:off x="2965198" y="6760510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2700" cap="flat">
              <a:solidFill>
                <a:schemeClr val="tx2">
                  <a:lumMod val="25000"/>
                </a:schemeClr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740" name="Parallelogram 739">
              <a:extLst>
                <a:ext uri="{FF2B5EF4-FFF2-40B4-BE49-F238E27FC236}">
                  <a16:creationId xmlns:a16="http://schemas.microsoft.com/office/drawing/2014/main" id="{2AFEB190-BDF7-A14B-9F5D-F69C7D0F7B41}"/>
                </a:ext>
              </a:extLst>
            </p:cNvPr>
            <p:cNvSpPr/>
            <p:nvPr/>
          </p:nvSpPr>
          <p:spPr>
            <a:xfrm>
              <a:off x="2965198" y="6585699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2700" cap="flat">
              <a:solidFill>
                <a:schemeClr val="tx2">
                  <a:lumMod val="25000"/>
                </a:schemeClr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</p:grpSp>
      <p:cxnSp>
        <p:nvCxnSpPr>
          <p:cNvPr id="741" name="Straight Arrow Connector 740">
            <a:extLst>
              <a:ext uri="{FF2B5EF4-FFF2-40B4-BE49-F238E27FC236}">
                <a16:creationId xmlns:a16="http://schemas.microsoft.com/office/drawing/2014/main" id="{94124D9D-97D8-7948-845D-C226A8564E13}"/>
              </a:ext>
            </a:extLst>
          </p:cNvPr>
          <p:cNvCxnSpPr>
            <a:cxnSpLocks/>
          </p:cNvCxnSpPr>
          <p:nvPr/>
        </p:nvCxnSpPr>
        <p:spPr>
          <a:xfrm>
            <a:off x="12601979" y="5802049"/>
            <a:ext cx="632012" cy="1597473"/>
          </a:xfrm>
          <a:prstGeom prst="straightConnector1">
            <a:avLst/>
          </a:prstGeom>
          <a:noFill/>
          <a:ln w="38100" cap="flat">
            <a:solidFill>
              <a:schemeClr val="accent5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42" name="Straight Arrow Connector 741">
            <a:extLst>
              <a:ext uri="{FF2B5EF4-FFF2-40B4-BE49-F238E27FC236}">
                <a16:creationId xmlns:a16="http://schemas.microsoft.com/office/drawing/2014/main" id="{BBEDB454-0824-804E-A904-5F2C149F4CFF}"/>
              </a:ext>
            </a:extLst>
          </p:cNvPr>
          <p:cNvCxnSpPr>
            <a:cxnSpLocks/>
          </p:cNvCxnSpPr>
          <p:nvPr/>
        </p:nvCxnSpPr>
        <p:spPr>
          <a:xfrm flipV="1">
            <a:off x="13511897" y="5837727"/>
            <a:ext cx="0" cy="44375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43" name="Straight Arrow Connector 742">
            <a:extLst>
              <a:ext uri="{FF2B5EF4-FFF2-40B4-BE49-F238E27FC236}">
                <a16:creationId xmlns:a16="http://schemas.microsoft.com/office/drawing/2014/main" id="{6B3FFB99-C2C3-A846-8347-CC8C5CE16CFC}"/>
              </a:ext>
            </a:extLst>
          </p:cNvPr>
          <p:cNvCxnSpPr>
            <a:cxnSpLocks/>
          </p:cNvCxnSpPr>
          <p:nvPr/>
        </p:nvCxnSpPr>
        <p:spPr>
          <a:xfrm>
            <a:off x="14149486" y="4914696"/>
            <a:ext cx="263062" cy="1695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44" name="Rounded Rectangle 743">
            <a:extLst>
              <a:ext uri="{FF2B5EF4-FFF2-40B4-BE49-F238E27FC236}">
                <a16:creationId xmlns:a16="http://schemas.microsoft.com/office/drawing/2014/main" id="{3D5BB631-7D79-4341-B348-B0EAC098F7B9}"/>
              </a:ext>
            </a:extLst>
          </p:cNvPr>
          <p:cNvSpPr/>
          <p:nvPr/>
        </p:nvSpPr>
        <p:spPr>
          <a:xfrm>
            <a:off x="14435467" y="4610363"/>
            <a:ext cx="952527" cy="905123"/>
          </a:xfrm>
          <a:prstGeom prst="roundRect">
            <a:avLst/>
          </a:prstGeom>
          <a:noFill/>
          <a:ln w="38100" cap="flat">
            <a:solidFill>
              <a:schemeClr val="tx2">
                <a:lumMod val="1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745" name="TextBox 744">
            <a:extLst>
              <a:ext uri="{FF2B5EF4-FFF2-40B4-BE49-F238E27FC236}">
                <a16:creationId xmlns:a16="http://schemas.microsoft.com/office/drawing/2014/main" id="{8DA71570-9097-8E44-A30A-17355B8D99FB}"/>
              </a:ext>
            </a:extLst>
          </p:cNvPr>
          <p:cNvSpPr txBox="1"/>
          <p:nvPr/>
        </p:nvSpPr>
        <p:spPr>
          <a:xfrm>
            <a:off x="14313351" y="4884325"/>
            <a:ext cx="1223653" cy="3571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800" b="1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Vista Sans OT Medium"/>
                <a:ea typeface="Vista Sans OT Medium"/>
                <a:cs typeface="Vista Sans OT Medium"/>
                <a:sym typeface="Vista Sans OT Medium"/>
              </a:rPr>
              <a:t>LSTM</a:t>
            </a:r>
            <a:endParaRPr kumimoji="0" lang="fr-FR" sz="280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Vista Sans OT Medium"/>
              <a:ea typeface="Vista Sans OT Medium"/>
              <a:cs typeface="Vista Sans OT Medium"/>
              <a:sym typeface="Vista Sans OT Medium"/>
            </a:endParaRPr>
          </a:p>
        </p:txBody>
      </p:sp>
      <p:grpSp>
        <p:nvGrpSpPr>
          <p:cNvPr id="746" name="Group 745">
            <a:extLst>
              <a:ext uri="{FF2B5EF4-FFF2-40B4-BE49-F238E27FC236}">
                <a16:creationId xmlns:a16="http://schemas.microsoft.com/office/drawing/2014/main" id="{80BFD4AA-6687-C44A-BB26-86E395A043B5}"/>
              </a:ext>
            </a:extLst>
          </p:cNvPr>
          <p:cNvGrpSpPr/>
          <p:nvPr/>
        </p:nvGrpSpPr>
        <p:grpSpPr>
          <a:xfrm>
            <a:off x="14412548" y="7583470"/>
            <a:ext cx="753036" cy="1089209"/>
            <a:chOff x="2965198" y="6585699"/>
            <a:chExt cx="753036" cy="1089209"/>
          </a:xfrm>
        </p:grpSpPr>
        <p:sp>
          <p:nvSpPr>
            <p:cNvPr id="747" name="Parallelogram 746">
              <a:extLst>
                <a:ext uri="{FF2B5EF4-FFF2-40B4-BE49-F238E27FC236}">
                  <a16:creationId xmlns:a16="http://schemas.microsoft.com/office/drawing/2014/main" id="{B04FCC18-6E69-A842-A4AC-8D89903F86E0}"/>
                </a:ext>
              </a:extLst>
            </p:cNvPr>
            <p:cNvSpPr/>
            <p:nvPr/>
          </p:nvSpPr>
          <p:spPr>
            <a:xfrm>
              <a:off x="2965198" y="7284943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2700" cap="flat">
              <a:solidFill>
                <a:schemeClr val="tx2">
                  <a:lumMod val="25000"/>
                </a:schemeClr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748" name="Parallelogram 747">
              <a:extLst>
                <a:ext uri="{FF2B5EF4-FFF2-40B4-BE49-F238E27FC236}">
                  <a16:creationId xmlns:a16="http://schemas.microsoft.com/office/drawing/2014/main" id="{F3FF7F7D-5E6A-3544-AC5F-C2DAA2C5A0D7}"/>
                </a:ext>
              </a:extLst>
            </p:cNvPr>
            <p:cNvSpPr/>
            <p:nvPr/>
          </p:nvSpPr>
          <p:spPr>
            <a:xfrm>
              <a:off x="2965198" y="7110132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2700" cap="flat">
              <a:solidFill>
                <a:schemeClr val="tx2">
                  <a:lumMod val="25000"/>
                </a:schemeClr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749" name="Parallelogram 748">
              <a:extLst>
                <a:ext uri="{FF2B5EF4-FFF2-40B4-BE49-F238E27FC236}">
                  <a16:creationId xmlns:a16="http://schemas.microsoft.com/office/drawing/2014/main" id="{E5891F4A-7C12-E843-9952-AC33A222D9E0}"/>
                </a:ext>
              </a:extLst>
            </p:cNvPr>
            <p:cNvSpPr/>
            <p:nvPr/>
          </p:nvSpPr>
          <p:spPr>
            <a:xfrm>
              <a:off x="2965198" y="6935321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2700" cap="flat">
              <a:solidFill>
                <a:schemeClr val="tx2">
                  <a:lumMod val="25000"/>
                </a:schemeClr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750" name="Parallelogram 749">
              <a:extLst>
                <a:ext uri="{FF2B5EF4-FFF2-40B4-BE49-F238E27FC236}">
                  <a16:creationId xmlns:a16="http://schemas.microsoft.com/office/drawing/2014/main" id="{5A0E6BD0-B431-A74F-90E0-CB329C9082FE}"/>
                </a:ext>
              </a:extLst>
            </p:cNvPr>
            <p:cNvSpPr/>
            <p:nvPr/>
          </p:nvSpPr>
          <p:spPr>
            <a:xfrm>
              <a:off x="2965198" y="6760510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2700" cap="flat">
              <a:solidFill>
                <a:schemeClr val="tx2">
                  <a:lumMod val="25000"/>
                </a:schemeClr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751" name="Parallelogram 750">
              <a:extLst>
                <a:ext uri="{FF2B5EF4-FFF2-40B4-BE49-F238E27FC236}">
                  <a16:creationId xmlns:a16="http://schemas.microsoft.com/office/drawing/2014/main" id="{EC97D715-9163-684A-A331-7CF92C52292A}"/>
                </a:ext>
              </a:extLst>
            </p:cNvPr>
            <p:cNvSpPr/>
            <p:nvPr/>
          </p:nvSpPr>
          <p:spPr>
            <a:xfrm>
              <a:off x="2965198" y="6585699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2700" cap="flat">
              <a:solidFill>
                <a:schemeClr val="tx2">
                  <a:lumMod val="25000"/>
                </a:schemeClr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</p:grpSp>
      <p:cxnSp>
        <p:nvCxnSpPr>
          <p:cNvPr id="752" name="Straight Arrow Connector 751">
            <a:extLst>
              <a:ext uri="{FF2B5EF4-FFF2-40B4-BE49-F238E27FC236}">
                <a16:creationId xmlns:a16="http://schemas.microsoft.com/office/drawing/2014/main" id="{ACB58C18-756C-7C49-B7A4-DF41E10560DD}"/>
              </a:ext>
            </a:extLst>
          </p:cNvPr>
          <p:cNvCxnSpPr>
            <a:cxnSpLocks/>
          </p:cNvCxnSpPr>
          <p:nvPr/>
        </p:nvCxnSpPr>
        <p:spPr>
          <a:xfrm>
            <a:off x="13921876" y="5792994"/>
            <a:ext cx="632012" cy="1597473"/>
          </a:xfrm>
          <a:prstGeom prst="straightConnector1">
            <a:avLst/>
          </a:prstGeom>
          <a:noFill/>
          <a:ln w="38100" cap="flat">
            <a:solidFill>
              <a:schemeClr val="accent5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53" name="Straight Arrow Connector 752">
            <a:extLst>
              <a:ext uri="{FF2B5EF4-FFF2-40B4-BE49-F238E27FC236}">
                <a16:creationId xmlns:a16="http://schemas.microsoft.com/office/drawing/2014/main" id="{9A6D5C39-5D5B-684B-B6FE-D67C15E67939}"/>
              </a:ext>
            </a:extLst>
          </p:cNvPr>
          <p:cNvCxnSpPr>
            <a:cxnSpLocks/>
          </p:cNvCxnSpPr>
          <p:nvPr/>
        </p:nvCxnSpPr>
        <p:spPr>
          <a:xfrm flipV="1">
            <a:off x="14831794" y="5828672"/>
            <a:ext cx="0" cy="44375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54" name="Straight Arrow Connector 753">
            <a:extLst>
              <a:ext uri="{FF2B5EF4-FFF2-40B4-BE49-F238E27FC236}">
                <a16:creationId xmlns:a16="http://schemas.microsoft.com/office/drawing/2014/main" id="{4946B2A5-E296-C845-A0BF-AF88D38ED6B8}"/>
              </a:ext>
            </a:extLst>
          </p:cNvPr>
          <p:cNvCxnSpPr>
            <a:cxnSpLocks/>
          </p:cNvCxnSpPr>
          <p:nvPr/>
        </p:nvCxnSpPr>
        <p:spPr>
          <a:xfrm>
            <a:off x="15469383" y="4905641"/>
            <a:ext cx="263062" cy="1695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55" name="Rounded Rectangle 754">
            <a:extLst>
              <a:ext uri="{FF2B5EF4-FFF2-40B4-BE49-F238E27FC236}">
                <a16:creationId xmlns:a16="http://schemas.microsoft.com/office/drawing/2014/main" id="{55674A8E-A54E-5B4B-8C53-160519ED4D57}"/>
              </a:ext>
            </a:extLst>
          </p:cNvPr>
          <p:cNvSpPr/>
          <p:nvPr/>
        </p:nvSpPr>
        <p:spPr>
          <a:xfrm>
            <a:off x="15755364" y="4601308"/>
            <a:ext cx="952527" cy="905123"/>
          </a:xfrm>
          <a:prstGeom prst="roundRect">
            <a:avLst/>
          </a:prstGeom>
          <a:noFill/>
          <a:ln w="38100" cap="flat">
            <a:solidFill>
              <a:schemeClr val="tx2">
                <a:lumMod val="1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756" name="TextBox 755">
            <a:extLst>
              <a:ext uri="{FF2B5EF4-FFF2-40B4-BE49-F238E27FC236}">
                <a16:creationId xmlns:a16="http://schemas.microsoft.com/office/drawing/2014/main" id="{54339E37-266D-BF4F-9492-6CBDAB104F3B}"/>
              </a:ext>
            </a:extLst>
          </p:cNvPr>
          <p:cNvSpPr txBox="1"/>
          <p:nvPr/>
        </p:nvSpPr>
        <p:spPr>
          <a:xfrm>
            <a:off x="15633248" y="4875270"/>
            <a:ext cx="1223653" cy="3571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800" b="1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Vista Sans OT Medium"/>
                <a:ea typeface="Vista Sans OT Medium"/>
                <a:cs typeface="Vista Sans OT Medium"/>
                <a:sym typeface="Vista Sans OT Medium"/>
              </a:rPr>
              <a:t>LSTM</a:t>
            </a:r>
            <a:endParaRPr kumimoji="0" lang="fr-FR" sz="280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Vista Sans OT Medium"/>
              <a:ea typeface="Vista Sans OT Medium"/>
              <a:cs typeface="Vista Sans OT Medium"/>
              <a:sym typeface="Vista Sans OT Medium"/>
            </a:endParaRPr>
          </a:p>
        </p:txBody>
      </p:sp>
      <p:grpSp>
        <p:nvGrpSpPr>
          <p:cNvPr id="757" name="Group 756">
            <a:extLst>
              <a:ext uri="{FF2B5EF4-FFF2-40B4-BE49-F238E27FC236}">
                <a16:creationId xmlns:a16="http://schemas.microsoft.com/office/drawing/2014/main" id="{D4712F22-7561-BF49-AA93-47AFBC393E8B}"/>
              </a:ext>
            </a:extLst>
          </p:cNvPr>
          <p:cNvGrpSpPr/>
          <p:nvPr/>
        </p:nvGrpSpPr>
        <p:grpSpPr>
          <a:xfrm>
            <a:off x="15732445" y="7574415"/>
            <a:ext cx="753036" cy="1089209"/>
            <a:chOff x="2965198" y="6585699"/>
            <a:chExt cx="753036" cy="1089209"/>
          </a:xfrm>
        </p:grpSpPr>
        <p:sp>
          <p:nvSpPr>
            <p:cNvPr id="758" name="Parallelogram 757">
              <a:extLst>
                <a:ext uri="{FF2B5EF4-FFF2-40B4-BE49-F238E27FC236}">
                  <a16:creationId xmlns:a16="http://schemas.microsoft.com/office/drawing/2014/main" id="{BDB907A2-E627-1441-9B0A-2CC6E805EC74}"/>
                </a:ext>
              </a:extLst>
            </p:cNvPr>
            <p:cNvSpPr/>
            <p:nvPr/>
          </p:nvSpPr>
          <p:spPr>
            <a:xfrm>
              <a:off x="2965198" y="7284943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2700" cap="flat">
              <a:solidFill>
                <a:schemeClr val="tx2">
                  <a:lumMod val="25000"/>
                </a:schemeClr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759" name="Parallelogram 758">
              <a:extLst>
                <a:ext uri="{FF2B5EF4-FFF2-40B4-BE49-F238E27FC236}">
                  <a16:creationId xmlns:a16="http://schemas.microsoft.com/office/drawing/2014/main" id="{86534AFE-D57B-BA46-893E-7C2DC1842CFF}"/>
                </a:ext>
              </a:extLst>
            </p:cNvPr>
            <p:cNvSpPr/>
            <p:nvPr/>
          </p:nvSpPr>
          <p:spPr>
            <a:xfrm>
              <a:off x="2965198" y="7110132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2700" cap="flat">
              <a:solidFill>
                <a:schemeClr val="tx2">
                  <a:lumMod val="25000"/>
                </a:schemeClr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760" name="Parallelogram 759">
              <a:extLst>
                <a:ext uri="{FF2B5EF4-FFF2-40B4-BE49-F238E27FC236}">
                  <a16:creationId xmlns:a16="http://schemas.microsoft.com/office/drawing/2014/main" id="{11D580BF-BE65-AF4B-833C-18F431D42F95}"/>
                </a:ext>
              </a:extLst>
            </p:cNvPr>
            <p:cNvSpPr/>
            <p:nvPr/>
          </p:nvSpPr>
          <p:spPr>
            <a:xfrm>
              <a:off x="2965198" y="6935321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2700" cap="flat">
              <a:solidFill>
                <a:schemeClr val="tx2">
                  <a:lumMod val="25000"/>
                </a:schemeClr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761" name="Parallelogram 760">
              <a:extLst>
                <a:ext uri="{FF2B5EF4-FFF2-40B4-BE49-F238E27FC236}">
                  <a16:creationId xmlns:a16="http://schemas.microsoft.com/office/drawing/2014/main" id="{07B1A377-A9FF-384B-B19F-E96E5875005D}"/>
                </a:ext>
              </a:extLst>
            </p:cNvPr>
            <p:cNvSpPr/>
            <p:nvPr/>
          </p:nvSpPr>
          <p:spPr>
            <a:xfrm>
              <a:off x="2965198" y="6760510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2700" cap="flat">
              <a:solidFill>
                <a:schemeClr val="tx2">
                  <a:lumMod val="25000"/>
                </a:schemeClr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762" name="Parallelogram 761">
              <a:extLst>
                <a:ext uri="{FF2B5EF4-FFF2-40B4-BE49-F238E27FC236}">
                  <a16:creationId xmlns:a16="http://schemas.microsoft.com/office/drawing/2014/main" id="{A2E7ABB5-E357-3A4C-BAC1-59F2271E5707}"/>
                </a:ext>
              </a:extLst>
            </p:cNvPr>
            <p:cNvSpPr/>
            <p:nvPr/>
          </p:nvSpPr>
          <p:spPr>
            <a:xfrm>
              <a:off x="2965198" y="6585699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2700" cap="flat">
              <a:solidFill>
                <a:schemeClr val="tx2">
                  <a:lumMod val="25000"/>
                </a:schemeClr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</p:grpSp>
      <p:cxnSp>
        <p:nvCxnSpPr>
          <p:cNvPr id="763" name="Straight Arrow Connector 762">
            <a:extLst>
              <a:ext uri="{FF2B5EF4-FFF2-40B4-BE49-F238E27FC236}">
                <a16:creationId xmlns:a16="http://schemas.microsoft.com/office/drawing/2014/main" id="{22E0D784-06AD-BA43-9C68-CFD18E34230C}"/>
              </a:ext>
            </a:extLst>
          </p:cNvPr>
          <p:cNvCxnSpPr>
            <a:cxnSpLocks/>
          </p:cNvCxnSpPr>
          <p:nvPr/>
        </p:nvCxnSpPr>
        <p:spPr>
          <a:xfrm>
            <a:off x="15241773" y="5783939"/>
            <a:ext cx="632012" cy="1597473"/>
          </a:xfrm>
          <a:prstGeom prst="straightConnector1">
            <a:avLst/>
          </a:prstGeom>
          <a:noFill/>
          <a:ln w="38100" cap="flat">
            <a:solidFill>
              <a:schemeClr val="accent5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64" name="Straight Arrow Connector 763">
            <a:extLst>
              <a:ext uri="{FF2B5EF4-FFF2-40B4-BE49-F238E27FC236}">
                <a16:creationId xmlns:a16="http://schemas.microsoft.com/office/drawing/2014/main" id="{B3505298-B710-C744-869D-1CA2A4213050}"/>
              </a:ext>
            </a:extLst>
          </p:cNvPr>
          <p:cNvCxnSpPr>
            <a:cxnSpLocks/>
          </p:cNvCxnSpPr>
          <p:nvPr/>
        </p:nvCxnSpPr>
        <p:spPr>
          <a:xfrm flipV="1">
            <a:off x="16151691" y="5819617"/>
            <a:ext cx="0" cy="44375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65" name="Straight Arrow Connector 764">
            <a:extLst>
              <a:ext uri="{FF2B5EF4-FFF2-40B4-BE49-F238E27FC236}">
                <a16:creationId xmlns:a16="http://schemas.microsoft.com/office/drawing/2014/main" id="{50C134C3-B558-9F40-8C54-CA1EE2AF447D}"/>
              </a:ext>
            </a:extLst>
          </p:cNvPr>
          <p:cNvCxnSpPr>
            <a:cxnSpLocks/>
          </p:cNvCxnSpPr>
          <p:nvPr/>
        </p:nvCxnSpPr>
        <p:spPr>
          <a:xfrm>
            <a:off x="16789280" y="4896586"/>
            <a:ext cx="263062" cy="1695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66" name="Rounded Rectangle 765">
            <a:extLst>
              <a:ext uri="{FF2B5EF4-FFF2-40B4-BE49-F238E27FC236}">
                <a16:creationId xmlns:a16="http://schemas.microsoft.com/office/drawing/2014/main" id="{2012C85F-43FF-F141-B91F-29524FC800A6}"/>
              </a:ext>
            </a:extLst>
          </p:cNvPr>
          <p:cNvSpPr/>
          <p:nvPr/>
        </p:nvSpPr>
        <p:spPr>
          <a:xfrm>
            <a:off x="17075261" y="4592253"/>
            <a:ext cx="952527" cy="905123"/>
          </a:xfrm>
          <a:prstGeom prst="roundRect">
            <a:avLst/>
          </a:prstGeom>
          <a:noFill/>
          <a:ln w="38100" cap="flat">
            <a:solidFill>
              <a:schemeClr val="tx2">
                <a:lumMod val="1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767" name="TextBox 766">
            <a:extLst>
              <a:ext uri="{FF2B5EF4-FFF2-40B4-BE49-F238E27FC236}">
                <a16:creationId xmlns:a16="http://schemas.microsoft.com/office/drawing/2014/main" id="{8B35DE53-4247-1144-A3FE-7326EAAD5F65}"/>
              </a:ext>
            </a:extLst>
          </p:cNvPr>
          <p:cNvSpPr txBox="1"/>
          <p:nvPr/>
        </p:nvSpPr>
        <p:spPr>
          <a:xfrm>
            <a:off x="16953145" y="4866215"/>
            <a:ext cx="1223653" cy="3571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800" b="1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Vista Sans OT Medium"/>
                <a:ea typeface="Vista Sans OT Medium"/>
                <a:cs typeface="Vista Sans OT Medium"/>
                <a:sym typeface="Vista Sans OT Medium"/>
              </a:rPr>
              <a:t>LSTM</a:t>
            </a:r>
            <a:endParaRPr kumimoji="0" lang="fr-FR" sz="280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Vista Sans OT Medium"/>
              <a:ea typeface="Vista Sans OT Medium"/>
              <a:cs typeface="Vista Sans OT Medium"/>
              <a:sym typeface="Vista Sans OT Medium"/>
            </a:endParaRPr>
          </a:p>
        </p:txBody>
      </p:sp>
      <p:grpSp>
        <p:nvGrpSpPr>
          <p:cNvPr id="768" name="Group 767">
            <a:extLst>
              <a:ext uri="{FF2B5EF4-FFF2-40B4-BE49-F238E27FC236}">
                <a16:creationId xmlns:a16="http://schemas.microsoft.com/office/drawing/2014/main" id="{E57FB0E8-2BE0-1344-9D05-BAE7D93A7288}"/>
              </a:ext>
            </a:extLst>
          </p:cNvPr>
          <p:cNvGrpSpPr/>
          <p:nvPr/>
        </p:nvGrpSpPr>
        <p:grpSpPr>
          <a:xfrm>
            <a:off x="17052342" y="7565360"/>
            <a:ext cx="753036" cy="1089209"/>
            <a:chOff x="2965198" y="6585699"/>
            <a:chExt cx="753036" cy="1089209"/>
          </a:xfrm>
        </p:grpSpPr>
        <p:sp>
          <p:nvSpPr>
            <p:cNvPr id="769" name="Parallelogram 768">
              <a:extLst>
                <a:ext uri="{FF2B5EF4-FFF2-40B4-BE49-F238E27FC236}">
                  <a16:creationId xmlns:a16="http://schemas.microsoft.com/office/drawing/2014/main" id="{16942E39-8ACA-6843-A137-F9CF2E3C3B63}"/>
                </a:ext>
              </a:extLst>
            </p:cNvPr>
            <p:cNvSpPr/>
            <p:nvPr/>
          </p:nvSpPr>
          <p:spPr>
            <a:xfrm>
              <a:off x="2965198" y="7284943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2700" cap="flat">
              <a:solidFill>
                <a:schemeClr val="tx2">
                  <a:lumMod val="25000"/>
                </a:schemeClr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770" name="Parallelogram 769">
              <a:extLst>
                <a:ext uri="{FF2B5EF4-FFF2-40B4-BE49-F238E27FC236}">
                  <a16:creationId xmlns:a16="http://schemas.microsoft.com/office/drawing/2014/main" id="{2F76C569-C916-6442-A68F-5A00BDD03201}"/>
                </a:ext>
              </a:extLst>
            </p:cNvPr>
            <p:cNvSpPr/>
            <p:nvPr/>
          </p:nvSpPr>
          <p:spPr>
            <a:xfrm>
              <a:off x="2965198" y="7110132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2700" cap="flat">
              <a:solidFill>
                <a:schemeClr val="tx2">
                  <a:lumMod val="25000"/>
                </a:schemeClr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771" name="Parallelogram 770">
              <a:extLst>
                <a:ext uri="{FF2B5EF4-FFF2-40B4-BE49-F238E27FC236}">
                  <a16:creationId xmlns:a16="http://schemas.microsoft.com/office/drawing/2014/main" id="{6E467D2B-9F90-BD43-B61F-41FAA4F246F4}"/>
                </a:ext>
              </a:extLst>
            </p:cNvPr>
            <p:cNvSpPr/>
            <p:nvPr/>
          </p:nvSpPr>
          <p:spPr>
            <a:xfrm>
              <a:off x="2965198" y="6935321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2700" cap="flat">
              <a:solidFill>
                <a:schemeClr val="tx2">
                  <a:lumMod val="25000"/>
                </a:schemeClr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772" name="Parallelogram 771">
              <a:extLst>
                <a:ext uri="{FF2B5EF4-FFF2-40B4-BE49-F238E27FC236}">
                  <a16:creationId xmlns:a16="http://schemas.microsoft.com/office/drawing/2014/main" id="{F6B2124B-B023-B74B-BD87-E15BDA7E014A}"/>
                </a:ext>
              </a:extLst>
            </p:cNvPr>
            <p:cNvSpPr/>
            <p:nvPr/>
          </p:nvSpPr>
          <p:spPr>
            <a:xfrm>
              <a:off x="2965198" y="6760510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2700" cap="flat">
              <a:solidFill>
                <a:schemeClr val="tx2">
                  <a:lumMod val="25000"/>
                </a:schemeClr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773" name="Parallelogram 772">
              <a:extLst>
                <a:ext uri="{FF2B5EF4-FFF2-40B4-BE49-F238E27FC236}">
                  <a16:creationId xmlns:a16="http://schemas.microsoft.com/office/drawing/2014/main" id="{0CDF307E-301C-C34D-83DE-6821A2A26789}"/>
                </a:ext>
              </a:extLst>
            </p:cNvPr>
            <p:cNvSpPr/>
            <p:nvPr/>
          </p:nvSpPr>
          <p:spPr>
            <a:xfrm>
              <a:off x="2965198" y="6585699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2700" cap="flat">
              <a:solidFill>
                <a:schemeClr val="tx2">
                  <a:lumMod val="25000"/>
                </a:schemeClr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</p:grpSp>
      <p:cxnSp>
        <p:nvCxnSpPr>
          <p:cNvPr id="774" name="Straight Arrow Connector 773">
            <a:extLst>
              <a:ext uri="{FF2B5EF4-FFF2-40B4-BE49-F238E27FC236}">
                <a16:creationId xmlns:a16="http://schemas.microsoft.com/office/drawing/2014/main" id="{20C569B0-C76C-AB4B-9E06-2DA19AF8D4AC}"/>
              </a:ext>
            </a:extLst>
          </p:cNvPr>
          <p:cNvCxnSpPr>
            <a:cxnSpLocks/>
          </p:cNvCxnSpPr>
          <p:nvPr/>
        </p:nvCxnSpPr>
        <p:spPr>
          <a:xfrm>
            <a:off x="16561670" y="5774884"/>
            <a:ext cx="632012" cy="1597473"/>
          </a:xfrm>
          <a:prstGeom prst="straightConnector1">
            <a:avLst/>
          </a:prstGeom>
          <a:noFill/>
          <a:ln w="38100" cap="flat">
            <a:solidFill>
              <a:schemeClr val="accent5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75" name="Straight Arrow Connector 774">
            <a:extLst>
              <a:ext uri="{FF2B5EF4-FFF2-40B4-BE49-F238E27FC236}">
                <a16:creationId xmlns:a16="http://schemas.microsoft.com/office/drawing/2014/main" id="{E54F5C4F-04E8-104F-B681-DD0A7B421A82}"/>
              </a:ext>
            </a:extLst>
          </p:cNvPr>
          <p:cNvCxnSpPr>
            <a:cxnSpLocks/>
          </p:cNvCxnSpPr>
          <p:nvPr/>
        </p:nvCxnSpPr>
        <p:spPr>
          <a:xfrm flipV="1">
            <a:off x="17471588" y="5810562"/>
            <a:ext cx="0" cy="44375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76" name="Straight Arrow Connector 775">
            <a:extLst>
              <a:ext uri="{FF2B5EF4-FFF2-40B4-BE49-F238E27FC236}">
                <a16:creationId xmlns:a16="http://schemas.microsoft.com/office/drawing/2014/main" id="{68185433-E0E1-AB4E-AE22-70FBB5F9E4F1}"/>
              </a:ext>
            </a:extLst>
          </p:cNvPr>
          <p:cNvCxnSpPr>
            <a:cxnSpLocks/>
          </p:cNvCxnSpPr>
          <p:nvPr/>
        </p:nvCxnSpPr>
        <p:spPr>
          <a:xfrm>
            <a:off x="18109177" y="4887531"/>
            <a:ext cx="263062" cy="1695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77" name="Rounded Rectangle 776">
            <a:extLst>
              <a:ext uri="{FF2B5EF4-FFF2-40B4-BE49-F238E27FC236}">
                <a16:creationId xmlns:a16="http://schemas.microsoft.com/office/drawing/2014/main" id="{2FD825F5-CD89-D74C-BD9B-7ED11EDBCBBB}"/>
              </a:ext>
            </a:extLst>
          </p:cNvPr>
          <p:cNvSpPr/>
          <p:nvPr/>
        </p:nvSpPr>
        <p:spPr>
          <a:xfrm>
            <a:off x="18395158" y="4583198"/>
            <a:ext cx="952527" cy="905123"/>
          </a:xfrm>
          <a:prstGeom prst="roundRect">
            <a:avLst/>
          </a:prstGeom>
          <a:noFill/>
          <a:ln w="38100" cap="flat">
            <a:solidFill>
              <a:schemeClr val="tx2">
                <a:lumMod val="1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778" name="TextBox 777">
            <a:extLst>
              <a:ext uri="{FF2B5EF4-FFF2-40B4-BE49-F238E27FC236}">
                <a16:creationId xmlns:a16="http://schemas.microsoft.com/office/drawing/2014/main" id="{5C9F09A2-6360-124E-839C-B2DCC21BAE6C}"/>
              </a:ext>
            </a:extLst>
          </p:cNvPr>
          <p:cNvSpPr txBox="1"/>
          <p:nvPr/>
        </p:nvSpPr>
        <p:spPr>
          <a:xfrm>
            <a:off x="18273042" y="4857160"/>
            <a:ext cx="1223653" cy="3571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800" b="1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Vista Sans OT Medium"/>
                <a:ea typeface="Vista Sans OT Medium"/>
                <a:cs typeface="Vista Sans OT Medium"/>
                <a:sym typeface="Vista Sans OT Medium"/>
              </a:rPr>
              <a:t>LSTM</a:t>
            </a:r>
            <a:endParaRPr kumimoji="0" lang="fr-FR" sz="280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Vista Sans OT Medium"/>
              <a:ea typeface="Vista Sans OT Medium"/>
              <a:cs typeface="Vista Sans OT Medium"/>
              <a:sym typeface="Vista Sans OT Medium"/>
            </a:endParaRPr>
          </a:p>
        </p:txBody>
      </p:sp>
      <p:grpSp>
        <p:nvGrpSpPr>
          <p:cNvPr id="779" name="Group 778">
            <a:extLst>
              <a:ext uri="{FF2B5EF4-FFF2-40B4-BE49-F238E27FC236}">
                <a16:creationId xmlns:a16="http://schemas.microsoft.com/office/drawing/2014/main" id="{DCC82504-9F20-A140-9B71-E29637A1E14D}"/>
              </a:ext>
            </a:extLst>
          </p:cNvPr>
          <p:cNvGrpSpPr/>
          <p:nvPr/>
        </p:nvGrpSpPr>
        <p:grpSpPr>
          <a:xfrm>
            <a:off x="18372239" y="7556305"/>
            <a:ext cx="753036" cy="1089209"/>
            <a:chOff x="2965198" y="6585699"/>
            <a:chExt cx="753036" cy="1089209"/>
          </a:xfrm>
        </p:grpSpPr>
        <p:sp>
          <p:nvSpPr>
            <p:cNvPr id="780" name="Parallelogram 779">
              <a:extLst>
                <a:ext uri="{FF2B5EF4-FFF2-40B4-BE49-F238E27FC236}">
                  <a16:creationId xmlns:a16="http://schemas.microsoft.com/office/drawing/2014/main" id="{6DCFCE82-C01A-A447-9A89-9C759D9D0CFF}"/>
                </a:ext>
              </a:extLst>
            </p:cNvPr>
            <p:cNvSpPr/>
            <p:nvPr/>
          </p:nvSpPr>
          <p:spPr>
            <a:xfrm>
              <a:off x="2965198" y="7284943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2700" cap="flat">
              <a:solidFill>
                <a:schemeClr val="tx2">
                  <a:lumMod val="25000"/>
                </a:schemeClr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781" name="Parallelogram 780">
              <a:extLst>
                <a:ext uri="{FF2B5EF4-FFF2-40B4-BE49-F238E27FC236}">
                  <a16:creationId xmlns:a16="http://schemas.microsoft.com/office/drawing/2014/main" id="{D2AAF5C7-D787-3A41-A2BE-6EE5EE77FD40}"/>
                </a:ext>
              </a:extLst>
            </p:cNvPr>
            <p:cNvSpPr/>
            <p:nvPr/>
          </p:nvSpPr>
          <p:spPr>
            <a:xfrm>
              <a:off x="2965198" y="7110132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2700" cap="flat">
              <a:solidFill>
                <a:schemeClr val="tx2">
                  <a:lumMod val="25000"/>
                </a:schemeClr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782" name="Parallelogram 781">
              <a:extLst>
                <a:ext uri="{FF2B5EF4-FFF2-40B4-BE49-F238E27FC236}">
                  <a16:creationId xmlns:a16="http://schemas.microsoft.com/office/drawing/2014/main" id="{F95CDFC7-E80A-D643-8BFE-D4F07905F26E}"/>
                </a:ext>
              </a:extLst>
            </p:cNvPr>
            <p:cNvSpPr/>
            <p:nvPr/>
          </p:nvSpPr>
          <p:spPr>
            <a:xfrm>
              <a:off x="2965198" y="6935321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2700" cap="flat">
              <a:solidFill>
                <a:schemeClr val="tx2">
                  <a:lumMod val="25000"/>
                </a:schemeClr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783" name="Parallelogram 782">
              <a:extLst>
                <a:ext uri="{FF2B5EF4-FFF2-40B4-BE49-F238E27FC236}">
                  <a16:creationId xmlns:a16="http://schemas.microsoft.com/office/drawing/2014/main" id="{6831B770-3C28-FE4C-B52C-E3F6094DE8D0}"/>
                </a:ext>
              </a:extLst>
            </p:cNvPr>
            <p:cNvSpPr/>
            <p:nvPr/>
          </p:nvSpPr>
          <p:spPr>
            <a:xfrm>
              <a:off x="2965198" y="6760510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2700" cap="flat">
              <a:solidFill>
                <a:schemeClr val="tx2">
                  <a:lumMod val="25000"/>
                </a:schemeClr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784" name="Parallelogram 783">
              <a:extLst>
                <a:ext uri="{FF2B5EF4-FFF2-40B4-BE49-F238E27FC236}">
                  <a16:creationId xmlns:a16="http://schemas.microsoft.com/office/drawing/2014/main" id="{C42038DE-85EF-534C-AD5C-DBFE5C28F21B}"/>
                </a:ext>
              </a:extLst>
            </p:cNvPr>
            <p:cNvSpPr/>
            <p:nvPr/>
          </p:nvSpPr>
          <p:spPr>
            <a:xfrm>
              <a:off x="2965198" y="6585699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2700" cap="flat">
              <a:solidFill>
                <a:schemeClr val="tx2">
                  <a:lumMod val="25000"/>
                </a:schemeClr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</p:grpSp>
      <p:cxnSp>
        <p:nvCxnSpPr>
          <p:cNvPr id="785" name="Straight Arrow Connector 784">
            <a:extLst>
              <a:ext uri="{FF2B5EF4-FFF2-40B4-BE49-F238E27FC236}">
                <a16:creationId xmlns:a16="http://schemas.microsoft.com/office/drawing/2014/main" id="{54AA2E38-4162-E848-920C-71879168CE66}"/>
              </a:ext>
            </a:extLst>
          </p:cNvPr>
          <p:cNvCxnSpPr>
            <a:cxnSpLocks/>
          </p:cNvCxnSpPr>
          <p:nvPr/>
        </p:nvCxnSpPr>
        <p:spPr>
          <a:xfrm>
            <a:off x="17881567" y="5765829"/>
            <a:ext cx="632012" cy="1597473"/>
          </a:xfrm>
          <a:prstGeom prst="straightConnector1">
            <a:avLst/>
          </a:prstGeom>
          <a:noFill/>
          <a:ln w="38100" cap="flat">
            <a:solidFill>
              <a:schemeClr val="accent5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86" name="Straight Arrow Connector 785">
            <a:extLst>
              <a:ext uri="{FF2B5EF4-FFF2-40B4-BE49-F238E27FC236}">
                <a16:creationId xmlns:a16="http://schemas.microsoft.com/office/drawing/2014/main" id="{AE0955EB-B5C8-5E4C-A368-336234F33017}"/>
              </a:ext>
            </a:extLst>
          </p:cNvPr>
          <p:cNvCxnSpPr>
            <a:cxnSpLocks/>
          </p:cNvCxnSpPr>
          <p:nvPr/>
        </p:nvCxnSpPr>
        <p:spPr>
          <a:xfrm flipV="1">
            <a:off x="18791485" y="5801507"/>
            <a:ext cx="0" cy="44375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787" name="Group 786">
            <a:extLst>
              <a:ext uri="{FF2B5EF4-FFF2-40B4-BE49-F238E27FC236}">
                <a16:creationId xmlns:a16="http://schemas.microsoft.com/office/drawing/2014/main" id="{10D64C1A-1B50-2D41-A93C-2C6D0BB8160D}"/>
              </a:ext>
            </a:extLst>
          </p:cNvPr>
          <p:cNvGrpSpPr/>
          <p:nvPr/>
        </p:nvGrpSpPr>
        <p:grpSpPr>
          <a:xfrm>
            <a:off x="2863753" y="2617157"/>
            <a:ext cx="753036" cy="1089209"/>
            <a:chOff x="2965198" y="6585699"/>
            <a:chExt cx="753036" cy="1089209"/>
          </a:xfrm>
        </p:grpSpPr>
        <p:sp>
          <p:nvSpPr>
            <p:cNvPr id="788" name="Parallelogram 787">
              <a:extLst>
                <a:ext uri="{FF2B5EF4-FFF2-40B4-BE49-F238E27FC236}">
                  <a16:creationId xmlns:a16="http://schemas.microsoft.com/office/drawing/2014/main" id="{D67D76F9-BDB4-F346-8B23-194124B2CAB3}"/>
                </a:ext>
              </a:extLst>
            </p:cNvPr>
            <p:cNvSpPr/>
            <p:nvPr/>
          </p:nvSpPr>
          <p:spPr>
            <a:xfrm>
              <a:off x="2965198" y="7284943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2700" cap="flat">
              <a:solidFill>
                <a:schemeClr val="tx2">
                  <a:lumMod val="25000"/>
                </a:schemeClr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789" name="Parallelogram 788">
              <a:extLst>
                <a:ext uri="{FF2B5EF4-FFF2-40B4-BE49-F238E27FC236}">
                  <a16:creationId xmlns:a16="http://schemas.microsoft.com/office/drawing/2014/main" id="{D8C697C3-3BE7-F642-972D-A67D2863E09F}"/>
                </a:ext>
              </a:extLst>
            </p:cNvPr>
            <p:cNvSpPr/>
            <p:nvPr/>
          </p:nvSpPr>
          <p:spPr>
            <a:xfrm>
              <a:off x="2965198" y="7110132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2700" cap="flat">
              <a:solidFill>
                <a:schemeClr val="tx2">
                  <a:lumMod val="25000"/>
                </a:schemeClr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790" name="Parallelogram 789">
              <a:extLst>
                <a:ext uri="{FF2B5EF4-FFF2-40B4-BE49-F238E27FC236}">
                  <a16:creationId xmlns:a16="http://schemas.microsoft.com/office/drawing/2014/main" id="{7D462976-43AD-504C-9BD1-C439488ED996}"/>
                </a:ext>
              </a:extLst>
            </p:cNvPr>
            <p:cNvSpPr/>
            <p:nvPr/>
          </p:nvSpPr>
          <p:spPr>
            <a:xfrm>
              <a:off x="2965198" y="6935321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2700" cap="flat">
              <a:solidFill>
                <a:schemeClr val="tx2">
                  <a:lumMod val="25000"/>
                </a:schemeClr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791" name="Parallelogram 790">
              <a:extLst>
                <a:ext uri="{FF2B5EF4-FFF2-40B4-BE49-F238E27FC236}">
                  <a16:creationId xmlns:a16="http://schemas.microsoft.com/office/drawing/2014/main" id="{E4145C87-7C23-EC43-9231-6AA452D932FB}"/>
                </a:ext>
              </a:extLst>
            </p:cNvPr>
            <p:cNvSpPr/>
            <p:nvPr/>
          </p:nvSpPr>
          <p:spPr>
            <a:xfrm>
              <a:off x="2965198" y="6760510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2700" cap="flat">
              <a:solidFill>
                <a:schemeClr val="tx2">
                  <a:lumMod val="25000"/>
                </a:schemeClr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792" name="Parallelogram 791">
              <a:extLst>
                <a:ext uri="{FF2B5EF4-FFF2-40B4-BE49-F238E27FC236}">
                  <a16:creationId xmlns:a16="http://schemas.microsoft.com/office/drawing/2014/main" id="{5844ED65-B59E-4D42-A479-FB4423B32890}"/>
                </a:ext>
              </a:extLst>
            </p:cNvPr>
            <p:cNvSpPr/>
            <p:nvPr/>
          </p:nvSpPr>
          <p:spPr>
            <a:xfrm>
              <a:off x="2965198" y="6585699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2700" cap="flat">
              <a:solidFill>
                <a:schemeClr val="tx2">
                  <a:lumMod val="25000"/>
                </a:schemeClr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</p:grpSp>
      <p:grpSp>
        <p:nvGrpSpPr>
          <p:cNvPr id="805" name="Group 804">
            <a:extLst>
              <a:ext uri="{FF2B5EF4-FFF2-40B4-BE49-F238E27FC236}">
                <a16:creationId xmlns:a16="http://schemas.microsoft.com/office/drawing/2014/main" id="{45D962EF-8FB7-5140-89AF-5A9617DA5B20}"/>
              </a:ext>
            </a:extLst>
          </p:cNvPr>
          <p:cNvGrpSpPr/>
          <p:nvPr/>
        </p:nvGrpSpPr>
        <p:grpSpPr>
          <a:xfrm>
            <a:off x="4105360" y="2621640"/>
            <a:ext cx="753036" cy="1089209"/>
            <a:chOff x="2965198" y="6585699"/>
            <a:chExt cx="753036" cy="1089209"/>
          </a:xfrm>
        </p:grpSpPr>
        <p:sp>
          <p:nvSpPr>
            <p:cNvPr id="806" name="Parallelogram 805">
              <a:extLst>
                <a:ext uri="{FF2B5EF4-FFF2-40B4-BE49-F238E27FC236}">
                  <a16:creationId xmlns:a16="http://schemas.microsoft.com/office/drawing/2014/main" id="{A35C8D65-A167-674F-AABA-159DDF7D30C7}"/>
                </a:ext>
              </a:extLst>
            </p:cNvPr>
            <p:cNvSpPr/>
            <p:nvPr/>
          </p:nvSpPr>
          <p:spPr>
            <a:xfrm>
              <a:off x="2965198" y="7284943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2700" cap="flat">
              <a:solidFill>
                <a:schemeClr val="tx2">
                  <a:lumMod val="25000"/>
                </a:schemeClr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807" name="Parallelogram 806">
              <a:extLst>
                <a:ext uri="{FF2B5EF4-FFF2-40B4-BE49-F238E27FC236}">
                  <a16:creationId xmlns:a16="http://schemas.microsoft.com/office/drawing/2014/main" id="{2AB23158-275C-8440-9306-F47B658F4110}"/>
                </a:ext>
              </a:extLst>
            </p:cNvPr>
            <p:cNvSpPr/>
            <p:nvPr/>
          </p:nvSpPr>
          <p:spPr>
            <a:xfrm>
              <a:off x="2965198" y="7110132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2700" cap="flat">
              <a:solidFill>
                <a:schemeClr val="tx2">
                  <a:lumMod val="25000"/>
                </a:schemeClr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808" name="Parallelogram 807">
              <a:extLst>
                <a:ext uri="{FF2B5EF4-FFF2-40B4-BE49-F238E27FC236}">
                  <a16:creationId xmlns:a16="http://schemas.microsoft.com/office/drawing/2014/main" id="{B4BCBCFE-F0E6-C244-A19F-8495FC5074F5}"/>
                </a:ext>
              </a:extLst>
            </p:cNvPr>
            <p:cNvSpPr/>
            <p:nvPr/>
          </p:nvSpPr>
          <p:spPr>
            <a:xfrm>
              <a:off x="2965198" y="6935321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2700" cap="flat">
              <a:solidFill>
                <a:schemeClr val="tx2">
                  <a:lumMod val="25000"/>
                </a:schemeClr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809" name="Parallelogram 808">
              <a:extLst>
                <a:ext uri="{FF2B5EF4-FFF2-40B4-BE49-F238E27FC236}">
                  <a16:creationId xmlns:a16="http://schemas.microsoft.com/office/drawing/2014/main" id="{359DF6C3-A49B-9F44-9092-281B3E633670}"/>
                </a:ext>
              </a:extLst>
            </p:cNvPr>
            <p:cNvSpPr/>
            <p:nvPr/>
          </p:nvSpPr>
          <p:spPr>
            <a:xfrm>
              <a:off x="2965198" y="6760510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2700" cap="flat">
              <a:solidFill>
                <a:schemeClr val="tx2">
                  <a:lumMod val="25000"/>
                </a:schemeClr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810" name="Parallelogram 809">
              <a:extLst>
                <a:ext uri="{FF2B5EF4-FFF2-40B4-BE49-F238E27FC236}">
                  <a16:creationId xmlns:a16="http://schemas.microsoft.com/office/drawing/2014/main" id="{1844177C-05F6-9645-9C78-1F699514CEB5}"/>
                </a:ext>
              </a:extLst>
            </p:cNvPr>
            <p:cNvSpPr/>
            <p:nvPr/>
          </p:nvSpPr>
          <p:spPr>
            <a:xfrm>
              <a:off x="2965198" y="6585699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2700" cap="flat">
              <a:solidFill>
                <a:schemeClr val="tx2">
                  <a:lumMod val="25000"/>
                </a:schemeClr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</p:grpSp>
      <p:grpSp>
        <p:nvGrpSpPr>
          <p:cNvPr id="811" name="Group 810">
            <a:extLst>
              <a:ext uri="{FF2B5EF4-FFF2-40B4-BE49-F238E27FC236}">
                <a16:creationId xmlns:a16="http://schemas.microsoft.com/office/drawing/2014/main" id="{CB1C7C44-E8CB-2C48-898E-B7333E11D158}"/>
              </a:ext>
            </a:extLst>
          </p:cNvPr>
          <p:cNvGrpSpPr/>
          <p:nvPr/>
        </p:nvGrpSpPr>
        <p:grpSpPr>
          <a:xfrm>
            <a:off x="5346967" y="2626123"/>
            <a:ext cx="753036" cy="1089209"/>
            <a:chOff x="2965198" y="6585699"/>
            <a:chExt cx="753036" cy="1089209"/>
          </a:xfrm>
        </p:grpSpPr>
        <p:sp>
          <p:nvSpPr>
            <p:cNvPr id="812" name="Parallelogram 811">
              <a:extLst>
                <a:ext uri="{FF2B5EF4-FFF2-40B4-BE49-F238E27FC236}">
                  <a16:creationId xmlns:a16="http://schemas.microsoft.com/office/drawing/2014/main" id="{13EED220-3AC7-4249-AF57-ADE636E5D19A}"/>
                </a:ext>
              </a:extLst>
            </p:cNvPr>
            <p:cNvSpPr/>
            <p:nvPr/>
          </p:nvSpPr>
          <p:spPr>
            <a:xfrm>
              <a:off x="2965198" y="7284943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2700" cap="flat">
              <a:solidFill>
                <a:schemeClr val="tx2">
                  <a:lumMod val="25000"/>
                </a:schemeClr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813" name="Parallelogram 812">
              <a:extLst>
                <a:ext uri="{FF2B5EF4-FFF2-40B4-BE49-F238E27FC236}">
                  <a16:creationId xmlns:a16="http://schemas.microsoft.com/office/drawing/2014/main" id="{4A6C8989-7F9F-D544-97E1-42469EB336AF}"/>
                </a:ext>
              </a:extLst>
            </p:cNvPr>
            <p:cNvSpPr/>
            <p:nvPr/>
          </p:nvSpPr>
          <p:spPr>
            <a:xfrm>
              <a:off x="2965198" y="7110132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2700" cap="flat">
              <a:solidFill>
                <a:schemeClr val="tx2">
                  <a:lumMod val="25000"/>
                </a:schemeClr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814" name="Parallelogram 813">
              <a:extLst>
                <a:ext uri="{FF2B5EF4-FFF2-40B4-BE49-F238E27FC236}">
                  <a16:creationId xmlns:a16="http://schemas.microsoft.com/office/drawing/2014/main" id="{97D62F70-5ABD-F24C-9C24-F8186889A6F5}"/>
                </a:ext>
              </a:extLst>
            </p:cNvPr>
            <p:cNvSpPr/>
            <p:nvPr/>
          </p:nvSpPr>
          <p:spPr>
            <a:xfrm>
              <a:off x="2965198" y="6935321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2700" cap="flat">
              <a:solidFill>
                <a:schemeClr val="tx2">
                  <a:lumMod val="25000"/>
                </a:schemeClr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815" name="Parallelogram 814">
              <a:extLst>
                <a:ext uri="{FF2B5EF4-FFF2-40B4-BE49-F238E27FC236}">
                  <a16:creationId xmlns:a16="http://schemas.microsoft.com/office/drawing/2014/main" id="{9E681525-AD7F-E546-B067-09085132BB85}"/>
                </a:ext>
              </a:extLst>
            </p:cNvPr>
            <p:cNvSpPr/>
            <p:nvPr/>
          </p:nvSpPr>
          <p:spPr>
            <a:xfrm>
              <a:off x="2965198" y="6760510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2700" cap="flat">
              <a:solidFill>
                <a:schemeClr val="tx2">
                  <a:lumMod val="25000"/>
                </a:schemeClr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816" name="Parallelogram 815">
              <a:extLst>
                <a:ext uri="{FF2B5EF4-FFF2-40B4-BE49-F238E27FC236}">
                  <a16:creationId xmlns:a16="http://schemas.microsoft.com/office/drawing/2014/main" id="{0827D1DC-8894-B644-A7FC-03ECC1926092}"/>
                </a:ext>
              </a:extLst>
            </p:cNvPr>
            <p:cNvSpPr/>
            <p:nvPr/>
          </p:nvSpPr>
          <p:spPr>
            <a:xfrm>
              <a:off x="2965198" y="6585699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2700" cap="flat">
              <a:solidFill>
                <a:schemeClr val="tx2">
                  <a:lumMod val="25000"/>
                </a:schemeClr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</p:grpSp>
      <p:grpSp>
        <p:nvGrpSpPr>
          <p:cNvPr id="817" name="Group 816">
            <a:extLst>
              <a:ext uri="{FF2B5EF4-FFF2-40B4-BE49-F238E27FC236}">
                <a16:creationId xmlns:a16="http://schemas.microsoft.com/office/drawing/2014/main" id="{AD4B00C0-3E16-5546-A0AE-0007663BC288}"/>
              </a:ext>
            </a:extLst>
          </p:cNvPr>
          <p:cNvGrpSpPr/>
          <p:nvPr/>
        </p:nvGrpSpPr>
        <p:grpSpPr>
          <a:xfrm>
            <a:off x="6588574" y="2630606"/>
            <a:ext cx="753036" cy="1089209"/>
            <a:chOff x="2965198" y="6585699"/>
            <a:chExt cx="753036" cy="1089209"/>
          </a:xfrm>
        </p:grpSpPr>
        <p:sp>
          <p:nvSpPr>
            <p:cNvPr id="818" name="Parallelogram 817">
              <a:extLst>
                <a:ext uri="{FF2B5EF4-FFF2-40B4-BE49-F238E27FC236}">
                  <a16:creationId xmlns:a16="http://schemas.microsoft.com/office/drawing/2014/main" id="{5BD96D56-C4C8-5048-972E-208D1FA1FE7D}"/>
                </a:ext>
              </a:extLst>
            </p:cNvPr>
            <p:cNvSpPr/>
            <p:nvPr/>
          </p:nvSpPr>
          <p:spPr>
            <a:xfrm>
              <a:off x="2965198" y="7284943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2700" cap="flat">
              <a:solidFill>
                <a:schemeClr val="tx2">
                  <a:lumMod val="25000"/>
                </a:schemeClr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819" name="Parallelogram 818">
              <a:extLst>
                <a:ext uri="{FF2B5EF4-FFF2-40B4-BE49-F238E27FC236}">
                  <a16:creationId xmlns:a16="http://schemas.microsoft.com/office/drawing/2014/main" id="{2A2FEACA-6293-5D4D-8652-351C37A6C6B1}"/>
                </a:ext>
              </a:extLst>
            </p:cNvPr>
            <p:cNvSpPr/>
            <p:nvPr/>
          </p:nvSpPr>
          <p:spPr>
            <a:xfrm>
              <a:off x="2965198" y="7110132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2700" cap="flat">
              <a:solidFill>
                <a:schemeClr val="tx2">
                  <a:lumMod val="25000"/>
                </a:schemeClr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820" name="Parallelogram 819">
              <a:extLst>
                <a:ext uri="{FF2B5EF4-FFF2-40B4-BE49-F238E27FC236}">
                  <a16:creationId xmlns:a16="http://schemas.microsoft.com/office/drawing/2014/main" id="{9252305B-3830-F14D-811D-30B292F86AEB}"/>
                </a:ext>
              </a:extLst>
            </p:cNvPr>
            <p:cNvSpPr/>
            <p:nvPr/>
          </p:nvSpPr>
          <p:spPr>
            <a:xfrm>
              <a:off x="2965198" y="6935321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2700" cap="flat">
              <a:solidFill>
                <a:schemeClr val="tx2">
                  <a:lumMod val="25000"/>
                </a:schemeClr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821" name="Parallelogram 820">
              <a:extLst>
                <a:ext uri="{FF2B5EF4-FFF2-40B4-BE49-F238E27FC236}">
                  <a16:creationId xmlns:a16="http://schemas.microsoft.com/office/drawing/2014/main" id="{3F3B828D-45B8-F140-91E3-8491021A07DB}"/>
                </a:ext>
              </a:extLst>
            </p:cNvPr>
            <p:cNvSpPr/>
            <p:nvPr/>
          </p:nvSpPr>
          <p:spPr>
            <a:xfrm>
              <a:off x="2965198" y="6760510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2700" cap="flat">
              <a:solidFill>
                <a:schemeClr val="tx2">
                  <a:lumMod val="25000"/>
                </a:schemeClr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822" name="Parallelogram 821">
              <a:extLst>
                <a:ext uri="{FF2B5EF4-FFF2-40B4-BE49-F238E27FC236}">
                  <a16:creationId xmlns:a16="http://schemas.microsoft.com/office/drawing/2014/main" id="{72FA760E-7D9C-064B-9478-E34C51A431B3}"/>
                </a:ext>
              </a:extLst>
            </p:cNvPr>
            <p:cNvSpPr/>
            <p:nvPr/>
          </p:nvSpPr>
          <p:spPr>
            <a:xfrm>
              <a:off x="2965198" y="6585699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2700" cap="flat">
              <a:solidFill>
                <a:schemeClr val="tx2">
                  <a:lumMod val="25000"/>
                </a:schemeClr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</p:grpSp>
      <p:grpSp>
        <p:nvGrpSpPr>
          <p:cNvPr id="823" name="Group 822">
            <a:extLst>
              <a:ext uri="{FF2B5EF4-FFF2-40B4-BE49-F238E27FC236}">
                <a16:creationId xmlns:a16="http://schemas.microsoft.com/office/drawing/2014/main" id="{C139F629-AC31-9F4C-9A68-5FE582B4A762}"/>
              </a:ext>
            </a:extLst>
          </p:cNvPr>
          <p:cNvGrpSpPr/>
          <p:nvPr/>
        </p:nvGrpSpPr>
        <p:grpSpPr>
          <a:xfrm>
            <a:off x="7830181" y="2635089"/>
            <a:ext cx="753036" cy="1089209"/>
            <a:chOff x="2965198" y="6585699"/>
            <a:chExt cx="753036" cy="1089209"/>
          </a:xfrm>
        </p:grpSpPr>
        <p:sp>
          <p:nvSpPr>
            <p:cNvPr id="824" name="Parallelogram 823">
              <a:extLst>
                <a:ext uri="{FF2B5EF4-FFF2-40B4-BE49-F238E27FC236}">
                  <a16:creationId xmlns:a16="http://schemas.microsoft.com/office/drawing/2014/main" id="{5C165919-0AD3-AD4A-969A-6BD7BED98224}"/>
                </a:ext>
              </a:extLst>
            </p:cNvPr>
            <p:cNvSpPr/>
            <p:nvPr/>
          </p:nvSpPr>
          <p:spPr>
            <a:xfrm>
              <a:off x="2965198" y="7284943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2700" cap="flat">
              <a:solidFill>
                <a:schemeClr val="tx2">
                  <a:lumMod val="25000"/>
                </a:schemeClr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825" name="Parallelogram 824">
              <a:extLst>
                <a:ext uri="{FF2B5EF4-FFF2-40B4-BE49-F238E27FC236}">
                  <a16:creationId xmlns:a16="http://schemas.microsoft.com/office/drawing/2014/main" id="{A53428A6-5AED-7540-80E2-B22390D2AB04}"/>
                </a:ext>
              </a:extLst>
            </p:cNvPr>
            <p:cNvSpPr/>
            <p:nvPr/>
          </p:nvSpPr>
          <p:spPr>
            <a:xfrm>
              <a:off x="2965198" y="7110132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2700" cap="flat">
              <a:solidFill>
                <a:schemeClr val="tx2">
                  <a:lumMod val="25000"/>
                </a:schemeClr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826" name="Parallelogram 825">
              <a:extLst>
                <a:ext uri="{FF2B5EF4-FFF2-40B4-BE49-F238E27FC236}">
                  <a16:creationId xmlns:a16="http://schemas.microsoft.com/office/drawing/2014/main" id="{7F46010D-9927-E948-A5A3-9433CBE7FEF8}"/>
                </a:ext>
              </a:extLst>
            </p:cNvPr>
            <p:cNvSpPr/>
            <p:nvPr/>
          </p:nvSpPr>
          <p:spPr>
            <a:xfrm>
              <a:off x="2965198" y="6935321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2700" cap="flat">
              <a:solidFill>
                <a:schemeClr val="tx2">
                  <a:lumMod val="25000"/>
                </a:schemeClr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827" name="Parallelogram 826">
              <a:extLst>
                <a:ext uri="{FF2B5EF4-FFF2-40B4-BE49-F238E27FC236}">
                  <a16:creationId xmlns:a16="http://schemas.microsoft.com/office/drawing/2014/main" id="{3926C01B-E927-8C45-A8AA-14B7AAB6513C}"/>
                </a:ext>
              </a:extLst>
            </p:cNvPr>
            <p:cNvSpPr/>
            <p:nvPr/>
          </p:nvSpPr>
          <p:spPr>
            <a:xfrm>
              <a:off x="2965198" y="6760510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2700" cap="flat">
              <a:solidFill>
                <a:schemeClr val="tx2">
                  <a:lumMod val="25000"/>
                </a:schemeClr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828" name="Parallelogram 827">
              <a:extLst>
                <a:ext uri="{FF2B5EF4-FFF2-40B4-BE49-F238E27FC236}">
                  <a16:creationId xmlns:a16="http://schemas.microsoft.com/office/drawing/2014/main" id="{DAED4F82-27DF-7F43-9348-1E82AFFBB711}"/>
                </a:ext>
              </a:extLst>
            </p:cNvPr>
            <p:cNvSpPr/>
            <p:nvPr/>
          </p:nvSpPr>
          <p:spPr>
            <a:xfrm>
              <a:off x="2965198" y="6585699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2700" cap="flat">
              <a:solidFill>
                <a:schemeClr val="tx2">
                  <a:lumMod val="25000"/>
                </a:schemeClr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</p:grpSp>
      <p:grpSp>
        <p:nvGrpSpPr>
          <p:cNvPr id="829" name="Group 828">
            <a:extLst>
              <a:ext uri="{FF2B5EF4-FFF2-40B4-BE49-F238E27FC236}">
                <a16:creationId xmlns:a16="http://schemas.microsoft.com/office/drawing/2014/main" id="{E1A9DE26-F460-1940-970F-EB5F65D164AE}"/>
              </a:ext>
            </a:extLst>
          </p:cNvPr>
          <p:cNvGrpSpPr/>
          <p:nvPr/>
        </p:nvGrpSpPr>
        <p:grpSpPr>
          <a:xfrm>
            <a:off x="9071788" y="2639572"/>
            <a:ext cx="753036" cy="1089209"/>
            <a:chOff x="2965198" y="6585699"/>
            <a:chExt cx="753036" cy="1089209"/>
          </a:xfrm>
        </p:grpSpPr>
        <p:sp>
          <p:nvSpPr>
            <p:cNvPr id="830" name="Parallelogram 829">
              <a:extLst>
                <a:ext uri="{FF2B5EF4-FFF2-40B4-BE49-F238E27FC236}">
                  <a16:creationId xmlns:a16="http://schemas.microsoft.com/office/drawing/2014/main" id="{BCE7BA99-67C2-AB4C-8690-F8733E5C3E85}"/>
                </a:ext>
              </a:extLst>
            </p:cNvPr>
            <p:cNvSpPr/>
            <p:nvPr/>
          </p:nvSpPr>
          <p:spPr>
            <a:xfrm>
              <a:off x="2965198" y="7284943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2700" cap="flat">
              <a:solidFill>
                <a:schemeClr val="tx2">
                  <a:lumMod val="25000"/>
                </a:schemeClr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831" name="Parallelogram 830">
              <a:extLst>
                <a:ext uri="{FF2B5EF4-FFF2-40B4-BE49-F238E27FC236}">
                  <a16:creationId xmlns:a16="http://schemas.microsoft.com/office/drawing/2014/main" id="{90FB49FF-569F-7243-8502-C7CEF213BED3}"/>
                </a:ext>
              </a:extLst>
            </p:cNvPr>
            <p:cNvSpPr/>
            <p:nvPr/>
          </p:nvSpPr>
          <p:spPr>
            <a:xfrm>
              <a:off x="2965198" y="7110132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2700" cap="flat">
              <a:solidFill>
                <a:schemeClr val="tx2">
                  <a:lumMod val="25000"/>
                </a:schemeClr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832" name="Parallelogram 831">
              <a:extLst>
                <a:ext uri="{FF2B5EF4-FFF2-40B4-BE49-F238E27FC236}">
                  <a16:creationId xmlns:a16="http://schemas.microsoft.com/office/drawing/2014/main" id="{AC57CD9E-7C74-BF41-B8A8-90203AAEF522}"/>
                </a:ext>
              </a:extLst>
            </p:cNvPr>
            <p:cNvSpPr/>
            <p:nvPr/>
          </p:nvSpPr>
          <p:spPr>
            <a:xfrm>
              <a:off x="2965198" y="6935321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2700" cap="flat">
              <a:solidFill>
                <a:schemeClr val="tx2">
                  <a:lumMod val="25000"/>
                </a:schemeClr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833" name="Parallelogram 832">
              <a:extLst>
                <a:ext uri="{FF2B5EF4-FFF2-40B4-BE49-F238E27FC236}">
                  <a16:creationId xmlns:a16="http://schemas.microsoft.com/office/drawing/2014/main" id="{6AD951D0-4AA6-F841-A143-051FB941B681}"/>
                </a:ext>
              </a:extLst>
            </p:cNvPr>
            <p:cNvSpPr/>
            <p:nvPr/>
          </p:nvSpPr>
          <p:spPr>
            <a:xfrm>
              <a:off x="2965198" y="6760510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2700" cap="flat">
              <a:solidFill>
                <a:schemeClr val="tx2">
                  <a:lumMod val="25000"/>
                </a:schemeClr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834" name="Parallelogram 833">
              <a:extLst>
                <a:ext uri="{FF2B5EF4-FFF2-40B4-BE49-F238E27FC236}">
                  <a16:creationId xmlns:a16="http://schemas.microsoft.com/office/drawing/2014/main" id="{D4226400-5B0A-1D40-A4DD-38CA2CCD6DCC}"/>
                </a:ext>
              </a:extLst>
            </p:cNvPr>
            <p:cNvSpPr/>
            <p:nvPr/>
          </p:nvSpPr>
          <p:spPr>
            <a:xfrm>
              <a:off x="2965198" y="6585699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2700" cap="flat">
              <a:solidFill>
                <a:schemeClr val="tx2">
                  <a:lumMod val="25000"/>
                </a:schemeClr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</p:grpSp>
      <p:sp>
        <p:nvSpPr>
          <p:cNvPr id="835" name="TextBox 834">
            <a:extLst>
              <a:ext uri="{FF2B5EF4-FFF2-40B4-BE49-F238E27FC236}">
                <a16:creationId xmlns:a16="http://schemas.microsoft.com/office/drawing/2014/main" id="{517CA78B-B68A-B34C-A83D-0D354EA79871}"/>
              </a:ext>
            </a:extLst>
          </p:cNvPr>
          <p:cNvSpPr txBox="1"/>
          <p:nvPr/>
        </p:nvSpPr>
        <p:spPr>
          <a:xfrm>
            <a:off x="16245074" y="10936610"/>
            <a:ext cx="2739971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4000" b="1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Vista Sans OT Medium"/>
                <a:ea typeface="Vista Sans OT Medium"/>
                <a:cs typeface="Vista Sans OT Medium"/>
                <a:sym typeface="Vista Sans OT Medium"/>
              </a:rPr>
              <a:t>(Seq2Seq)</a:t>
            </a:r>
            <a:endParaRPr kumimoji="0" lang="fr-FR" sz="400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Vista Sans OT Medium"/>
              <a:ea typeface="Vista Sans OT Medium"/>
              <a:cs typeface="Vista Sans OT Medium"/>
              <a:sym typeface="Vista Sans OT Medium"/>
            </a:endParaRPr>
          </a:p>
        </p:txBody>
      </p:sp>
    </p:spTree>
    <p:extLst>
      <p:ext uri="{BB962C8B-B14F-4D97-AF65-F5344CB8AC3E}">
        <p14:creationId xmlns:p14="http://schemas.microsoft.com/office/powerpoint/2010/main" val="179505551"/>
      </p:ext>
    </p:extLst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Neural Relational Inference - Encoder</a:t>
            </a:r>
            <a:endParaRPr dirty="0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AE3B522-5DB1-EB47-AB38-141BC559B449}"/>
              </a:ext>
            </a:extLst>
          </p:cNvPr>
          <p:cNvGrpSpPr/>
          <p:nvPr/>
        </p:nvGrpSpPr>
        <p:grpSpPr>
          <a:xfrm>
            <a:off x="371125" y="7487658"/>
            <a:ext cx="3501628" cy="1089209"/>
            <a:chOff x="2965198" y="6585699"/>
            <a:chExt cx="753036" cy="1089209"/>
          </a:xfrm>
        </p:grpSpPr>
        <p:sp>
          <p:nvSpPr>
            <p:cNvPr id="180" name="Parallelogram 179">
              <a:extLst>
                <a:ext uri="{FF2B5EF4-FFF2-40B4-BE49-F238E27FC236}">
                  <a16:creationId xmlns:a16="http://schemas.microsoft.com/office/drawing/2014/main" id="{2B221175-9BBC-D74F-A26F-AAB11A1F4F19}"/>
                </a:ext>
              </a:extLst>
            </p:cNvPr>
            <p:cNvSpPr/>
            <p:nvPr/>
          </p:nvSpPr>
          <p:spPr>
            <a:xfrm>
              <a:off x="2965198" y="7284943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181" name="Parallelogram 180">
              <a:extLst>
                <a:ext uri="{FF2B5EF4-FFF2-40B4-BE49-F238E27FC236}">
                  <a16:creationId xmlns:a16="http://schemas.microsoft.com/office/drawing/2014/main" id="{9A18F848-2503-2345-83F1-F39F1B7231C9}"/>
                </a:ext>
              </a:extLst>
            </p:cNvPr>
            <p:cNvSpPr/>
            <p:nvPr/>
          </p:nvSpPr>
          <p:spPr>
            <a:xfrm>
              <a:off x="2965198" y="7110132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182" name="Parallelogram 181">
              <a:extLst>
                <a:ext uri="{FF2B5EF4-FFF2-40B4-BE49-F238E27FC236}">
                  <a16:creationId xmlns:a16="http://schemas.microsoft.com/office/drawing/2014/main" id="{A5EFB948-059D-2B46-AB18-1217DC25E947}"/>
                </a:ext>
              </a:extLst>
            </p:cNvPr>
            <p:cNvSpPr/>
            <p:nvPr/>
          </p:nvSpPr>
          <p:spPr>
            <a:xfrm>
              <a:off x="2965198" y="6935321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183" name="Parallelogram 182">
              <a:extLst>
                <a:ext uri="{FF2B5EF4-FFF2-40B4-BE49-F238E27FC236}">
                  <a16:creationId xmlns:a16="http://schemas.microsoft.com/office/drawing/2014/main" id="{CDA73EBF-12CD-FF43-9471-4DC811017976}"/>
                </a:ext>
              </a:extLst>
            </p:cNvPr>
            <p:cNvSpPr/>
            <p:nvPr/>
          </p:nvSpPr>
          <p:spPr>
            <a:xfrm>
              <a:off x="2965198" y="6760510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184" name="Parallelogram 183">
              <a:extLst>
                <a:ext uri="{FF2B5EF4-FFF2-40B4-BE49-F238E27FC236}">
                  <a16:creationId xmlns:a16="http://schemas.microsoft.com/office/drawing/2014/main" id="{CB76256D-CB23-9C43-BC61-767E605ABF5D}"/>
                </a:ext>
              </a:extLst>
            </p:cNvPr>
            <p:cNvSpPr/>
            <p:nvPr/>
          </p:nvSpPr>
          <p:spPr>
            <a:xfrm>
              <a:off x="2965198" y="6585699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</p:grpSp>
      <p:sp>
        <p:nvSpPr>
          <p:cNvPr id="2" name="Right Arrow 1">
            <a:extLst>
              <a:ext uri="{FF2B5EF4-FFF2-40B4-BE49-F238E27FC236}">
                <a16:creationId xmlns:a16="http://schemas.microsoft.com/office/drawing/2014/main" id="{9DA92588-EEA9-0D4F-BA8D-323644DDB3B1}"/>
              </a:ext>
            </a:extLst>
          </p:cNvPr>
          <p:cNvSpPr/>
          <p:nvPr/>
        </p:nvSpPr>
        <p:spPr>
          <a:xfrm>
            <a:off x="4666129" y="7682640"/>
            <a:ext cx="632012" cy="524433"/>
          </a:xfrm>
          <a:prstGeom prst="rightArrow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F8C4C4C9-AF97-3A46-A747-F2EAB810D210}"/>
              </a:ext>
            </a:extLst>
          </p:cNvPr>
          <p:cNvSpPr txBox="1"/>
          <p:nvPr/>
        </p:nvSpPr>
        <p:spPr>
          <a:xfrm>
            <a:off x="3612149" y="6871064"/>
            <a:ext cx="2739971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4000" b="1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Vista Sans OT Medium"/>
                <a:ea typeface="Vista Sans OT Medium"/>
                <a:cs typeface="Vista Sans OT Medium"/>
                <a:sym typeface="Vista Sans OT Medium"/>
              </a:rPr>
              <a:t>MLP</a:t>
            </a:r>
            <a:endParaRPr kumimoji="0" lang="fr-FR" sz="400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Vista Sans OT Medium"/>
              <a:ea typeface="Vista Sans OT Medium"/>
              <a:cs typeface="Vista Sans OT Medium"/>
              <a:sym typeface="Vista Sans OT Medium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02BE67A-6534-1C4B-8FD9-A9875507F297}"/>
              </a:ext>
            </a:extLst>
          </p:cNvPr>
          <p:cNvSpPr/>
          <p:nvPr/>
        </p:nvSpPr>
        <p:spPr>
          <a:xfrm>
            <a:off x="7710554" y="5398296"/>
            <a:ext cx="1653593" cy="1653593"/>
          </a:xfrm>
          <a:prstGeom prst="ellipse">
            <a:avLst/>
          </a:prstGeom>
          <a:noFill/>
          <a:ln w="28575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38902E28-8197-1D4F-99FF-CA95742F7A91}"/>
              </a:ext>
            </a:extLst>
          </p:cNvPr>
          <p:cNvSpPr/>
          <p:nvPr/>
        </p:nvSpPr>
        <p:spPr>
          <a:xfrm>
            <a:off x="11456044" y="2458730"/>
            <a:ext cx="1653593" cy="1653593"/>
          </a:xfrm>
          <a:prstGeom prst="ellipse">
            <a:avLst/>
          </a:prstGeom>
          <a:noFill/>
          <a:ln w="28575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934D364A-78B4-1A4B-BB4B-6107E4709CBA}"/>
              </a:ext>
            </a:extLst>
          </p:cNvPr>
          <p:cNvSpPr/>
          <p:nvPr/>
        </p:nvSpPr>
        <p:spPr>
          <a:xfrm>
            <a:off x="15410724" y="5398294"/>
            <a:ext cx="1653593" cy="1653593"/>
          </a:xfrm>
          <a:prstGeom prst="ellipse">
            <a:avLst/>
          </a:prstGeom>
          <a:noFill/>
          <a:ln w="28575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84714DEF-0B83-8A4E-AB1B-CEF05B8AD22F}"/>
              </a:ext>
            </a:extLst>
          </p:cNvPr>
          <p:cNvSpPr/>
          <p:nvPr/>
        </p:nvSpPr>
        <p:spPr>
          <a:xfrm>
            <a:off x="13757131" y="9991454"/>
            <a:ext cx="1653593" cy="1653593"/>
          </a:xfrm>
          <a:prstGeom prst="ellipse">
            <a:avLst/>
          </a:prstGeom>
          <a:noFill/>
          <a:ln w="28575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1CFAD8D3-9504-314D-8A25-7F17B01F8137}"/>
              </a:ext>
            </a:extLst>
          </p:cNvPr>
          <p:cNvSpPr/>
          <p:nvPr/>
        </p:nvSpPr>
        <p:spPr>
          <a:xfrm>
            <a:off x="8975654" y="9991454"/>
            <a:ext cx="1653593" cy="1653593"/>
          </a:xfrm>
          <a:prstGeom prst="ellipse">
            <a:avLst/>
          </a:prstGeom>
          <a:noFill/>
          <a:ln w="28575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6A0775-EED3-F446-8C82-043C4CD90D81}"/>
              </a:ext>
            </a:extLst>
          </p:cNvPr>
          <p:cNvCxnSpPr>
            <a:cxnSpLocks/>
            <a:stCxn id="5" idx="6"/>
            <a:endCxn id="238" idx="2"/>
          </p:cNvCxnSpPr>
          <p:nvPr/>
        </p:nvCxnSpPr>
        <p:spPr>
          <a:xfrm flipV="1">
            <a:off x="9364147" y="6225091"/>
            <a:ext cx="6046577" cy="2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717520E8-3BE2-2145-B379-B2A8D9A437CD}"/>
              </a:ext>
            </a:extLst>
          </p:cNvPr>
          <p:cNvCxnSpPr>
            <a:cxnSpLocks/>
            <a:stCxn id="237" idx="4"/>
            <a:endCxn id="239" idx="0"/>
          </p:cNvCxnSpPr>
          <p:nvPr/>
        </p:nvCxnSpPr>
        <p:spPr>
          <a:xfrm>
            <a:off x="12282841" y="4112323"/>
            <a:ext cx="2301087" cy="5879131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A9542731-4C58-C44E-9332-D17BB1A67677}"/>
              </a:ext>
            </a:extLst>
          </p:cNvPr>
          <p:cNvCxnSpPr>
            <a:cxnSpLocks/>
            <a:stCxn id="237" idx="4"/>
            <a:endCxn id="240" idx="0"/>
          </p:cNvCxnSpPr>
          <p:nvPr/>
        </p:nvCxnSpPr>
        <p:spPr>
          <a:xfrm flipH="1">
            <a:off x="9802451" y="4112323"/>
            <a:ext cx="2480390" cy="5879131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9074C0A0-8F01-A147-BAE6-F4AC24C186A1}"/>
              </a:ext>
            </a:extLst>
          </p:cNvPr>
          <p:cNvCxnSpPr>
            <a:cxnSpLocks/>
            <a:stCxn id="5" idx="7"/>
            <a:endCxn id="237" idx="2"/>
          </p:cNvCxnSpPr>
          <p:nvPr/>
        </p:nvCxnSpPr>
        <p:spPr>
          <a:xfrm flipV="1">
            <a:off x="9121984" y="3285527"/>
            <a:ext cx="2334060" cy="2354932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B67BCA4F-E604-D442-9F8E-F17A898B3118}"/>
              </a:ext>
            </a:extLst>
          </p:cNvPr>
          <p:cNvCxnSpPr>
            <a:cxnSpLocks/>
            <a:stCxn id="238" idx="1"/>
            <a:endCxn id="237" idx="6"/>
          </p:cNvCxnSpPr>
          <p:nvPr/>
        </p:nvCxnSpPr>
        <p:spPr>
          <a:xfrm flipH="1" flipV="1">
            <a:off x="13109637" y="3285527"/>
            <a:ext cx="2543250" cy="235493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5D373FCE-AFA0-BC4A-AD30-5EAC3699B58B}"/>
              </a:ext>
            </a:extLst>
          </p:cNvPr>
          <p:cNvCxnSpPr>
            <a:cxnSpLocks/>
            <a:stCxn id="239" idx="7"/>
          </p:cNvCxnSpPr>
          <p:nvPr/>
        </p:nvCxnSpPr>
        <p:spPr>
          <a:xfrm flipV="1">
            <a:off x="15168561" y="7051887"/>
            <a:ext cx="1068959" cy="318173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C2A75136-FA2A-8B4D-942A-77B0AEDF4510}"/>
              </a:ext>
            </a:extLst>
          </p:cNvPr>
          <p:cNvCxnSpPr>
            <a:cxnSpLocks/>
            <a:stCxn id="5" idx="4"/>
            <a:endCxn id="240" idx="1"/>
          </p:cNvCxnSpPr>
          <p:nvPr/>
        </p:nvCxnSpPr>
        <p:spPr>
          <a:xfrm>
            <a:off x="8537351" y="7051889"/>
            <a:ext cx="680466" cy="3181728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7F7D809C-7A71-4044-888D-DE5A02978015}"/>
              </a:ext>
            </a:extLst>
          </p:cNvPr>
          <p:cNvCxnSpPr>
            <a:cxnSpLocks/>
            <a:stCxn id="5" idx="5"/>
            <a:endCxn id="239" idx="1"/>
          </p:cNvCxnSpPr>
          <p:nvPr/>
        </p:nvCxnSpPr>
        <p:spPr>
          <a:xfrm>
            <a:off x="9121984" y="6809726"/>
            <a:ext cx="4877310" cy="3423891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79309744-4E3A-D949-B853-E706EDD82DBB}"/>
              </a:ext>
            </a:extLst>
          </p:cNvPr>
          <p:cNvCxnSpPr>
            <a:cxnSpLocks/>
            <a:stCxn id="238" idx="3"/>
            <a:endCxn id="240" idx="7"/>
          </p:cNvCxnSpPr>
          <p:nvPr/>
        </p:nvCxnSpPr>
        <p:spPr>
          <a:xfrm flipH="1">
            <a:off x="10387084" y="6809724"/>
            <a:ext cx="5265803" cy="3423893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A26B5314-5CD6-0B4D-BF27-C11608333181}"/>
              </a:ext>
            </a:extLst>
          </p:cNvPr>
          <p:cNvCxnSpPr>
            <a:cxnSpLocks/>
            <a:stCxn id="239" idx="2"/>
            <a:endCxn id="240" idx="6"/>
          </p:cNvCxnSpPr>
          <p:nvPr/>
        </p:nvCxnSpPr>
        <p:spPr>
          <a:xfrm flipH="1">
            <a:off x="10629247" y="10818251"/>
            <a:ext cx="3127884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4" name="Parallelogram 273">
            <a:extLst>
              <a:ext uri="{FF2B5EF4-FFF2-40B4-BE49-F238E27FC236}">
                <a16:creationId xmlns:a16="http://schemas.microsoft.com/office/drawing/2014/main" id="{67EE1356-2BB9-B14A-9ECE-99285423F404}"/>
              </a:ext>
            </a:extLst>
          </p:cNvPr>
          <p:cNvSpPr/>
          <p:nvPr/>
        </p:nvSpPr>
        <p:spPr>
          <a:xfrm>
            <a:off x="14130329" y="10623265"/>
            <a:ext cx="907197" cy="389965"/>
          </a:xfrm>
          <a:prstGeom prst="parallelogram">
            <a:avLst>
              <a:gd name="adj" fmla="val 121552"/>
            </a:avLst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76" name="Parallelogram 275">
            <a:extLst>
              <a:ext uri="{FF2B5EF4-FFF2-40B4-BE49-F238E27FC236}">
                <a16:creationId xmlns:a16="http://schemas.microsoft.com/office/drawing/2014/main" id="{F657C4D8-752D-974B-9A02-EA36347FA964}"/>
              </a:ext>
            </a:extLst>
          </p:cNvPr>
          <p:cNvSpPr/>
          <p:nvPr/>
        </p:nvSpPr>
        <p:spPr>
          <a:xfrm>
            <a:off x="9348851" y="10665676"/>
            <a:ext cx="907197" cy="389965"/>
          </a:xfrm>
          <a:prstGeom prst="parallelogram">
            <a:avLst>
              <a:gd name="adj" fmla="val 121552"/>
            </a:avLst>
          </a:prstGeom>
          <a:solidFill>
            <a:schemeClr val="accent6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77" name="Parallelogram 276">
            <a:extLst>
              <a:ext uri="{FF2B5EF4-FFF2-40B4-BE49-F238E27FC236}">
                <a16:creationId xmlns:a16="http://schemas.microsoft.com/office/drawing/2014/main" id="{09D6B679-FAB3-7B4B-8D9A-B4A5ACF7B8D0}"/>
              </a:ext>
            </a:extLst>
          </p:cNvPr>
          <p:cNvSpPr/>
          <p:nvPr/>
        </p:nvSpPr>
        <p:spPr>
          <a:xfrm>
            <a:off x="15783921" y="6030107"/>
            <a:ext cx="907197" cy="389965"/>
          </a:xfrm>
          <a:prstGeom prst="parallelogram">
            <a:avLst>
              <a:gd name="adj" fmla="val 121552"/>
            </a:avLst>
          </a:prstGeom>
          <a:solidFill>
            <a:schemeClr val="accent5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81" name="Parallelogram 280">
            <a:extLst>
              <a:ext uri="{FF2B5EF4-FFF2-40B4-BE49-F238E27FC236}">
                <a16:creationId xmlns:a16="http://schemas.microsoft.com/office/drawing/2014/main" id="{68E5A9B8-D774-414C-AEEB-F6AC01E15D25}"/>
              </a:ext>
            </a:extLst>
          </p:cNvPr>
          <p:cNvSpPr/>
          <p:nvPr/>
        </p:nvSpPr>
        <p:spPr>
          <a:xfrm>
            <a:off x="11829241" y="3048136"/>
            <a:ext cx="907197" cy="389965"/>
          </a:xfrm>
          <a:prstGeom prst="parallelogram">
            <a:avLst>
              <a:gd name="adj" fmla="val 121552"/>
            </a:avLst>
          </a:prstGeom>
          <a:solidFill>
            <a:schemeClr val="accent2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82" name="Parallelogram 281">
            <a:extLst>
              <a:ext uri="{FF2B5EF4-FFF2-40B4-BE49-F238E27FC236}">
                <a16:creationId xmlns:a16="http://schemas.microsoft.com/office/drawing/2014/main" id="{D9DA2FA0-CFD2-BF4A-8749-69AF8B6E71C6}"/>
              </a:ext>
            </a:extLst>
          </p:cNvPr>
          <p:cNvSpPr/>
          <p:nvPr/>
        </p:nvSpPr>
        <p:spPr>
          <a:xfrm>
            <a:off x="8043551" y="6030110"/>
            <a:ext cx="907197" cy="389965"/>
          </a:xfrm>
          <a:prstGeom prst="parallelogram">
            <a:avLst>
              <a:gd name="adj" fmla="val 121552"/>
            </a:avLst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8563034"/>
      </p:ext>
    </p:extLst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Neural Relational Inference - Encoder</a:t>
            </a:r>
            <a:endParaRPr dirty="0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AE3B522-5DB1-EB47-AB38-141BC559B449}"/>
              </a:ext>
            </a:extLst>
          </p:cNvPr>
          <p:cNvGrpSpPr/>
          <p:nvPr/>
        </p:nvGrpSpPr>
        <p:grpSpPr>
          <a:xfrm>
            <a:off x="371125" y="7487658"/>
            <a:ext cx="3501628" cy="1089209"/>
            <a:chOff x="2965198" y="6585699"/>
            <a:chExt cx="753036" cy="1089209"/>
          </a:xfrm>
        </p:grpSpPr>
        <p:sp>
          <p:nvSpPr>
            <p:cNvPr id="180" name="Parallelogram 179">
              <a:extLst>
                <a:ext uri="{FF2B5EF4-FFF2-40B4-BE49-F238E27FC236}">
                  <a16:creationId xmlns:a16="http://schemas.microsoft.com/office/drawing/2014/main" id="{2B221175-9BBC-D74F-A26F-AAB11A1F4F19}"/>
                </a:ext>
              </a:extLst>
            </p:cNvPr>
            <p:cNvSpPr/>
            <p:nvPr/>
          </p:nvSpPr>
          <p:spPr>
            <a:xfrm>
              <a:off x="2965198" y="7284943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181" name="Parallelogram 180">
              <a:extLst>
                <a:ext uri="{FF2B5EF4-FFF2-40B4-BE49-F238E27FC236}">
                  <a16:creationId xmlns:a16="http://schemas.microsoft.com/office/drawing/2014/main" id="{9A18F848-2503-2345-83F1-F39F1B7231C9}"/>
                </a:ext>
              </a:extLst>
            </p:cNvPr>
            <p:cNvSpPr/>
            <p:nvPr/>
          </p:nvSpPr>
          <p:spPr>
            <a:xfrm>
              <a:off x="2965198" y="7110132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182" name="Parallelogram 181">
              <a:extLst>
                <a:ext uri="{FF2B5EF4-FFF2-40B4-BE49-F238E27FC236}">
                  <a16:creationId xmlns:a16="http://schemas.microsoft.com/office/drawing/2014/main" id="{A5EFB948-059D-2B46-AB18-1217DC25E947}"/>
                </a:ext>
              </a:extLst>
            </p:cNvPr>
            <p:cNvSpPr/>
            <p:nvPr/>
          </p:nvSpPr>
          <p:spPr>
            <a:xfrm>
              <a:off x="2965198" y="6935321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183" name="Parallelogram 182">
              <a:extLst>
                <a:ext uri="{FF2B5EF4-FFF2-40B4-BE49-F238E27FC236}">
                  <a16:creationId xmlns:a16="http://schemas.microsoft.com/office/drawing/2014/main" id="{CDA73EBF-12CD-FF43-9471-4DC811017976}"/>
                </a:ext>
              </a:extLst>
            </p:cNvPr>
            <p:cNvSpPr/>
            <p:nvPr/>
          </p:nvSpPr>
          <p:spPr>
            <a:xfrm>
              <a:off x="2965198" y="6760510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184" name="Parallelogram 183">
              <a:extLst>
                <a:ext uri="{FF2B5EF4-FFF2-40B4-BE49-F238E27FC236}">
                  <a16:creationId xmlns:a16="http://schemas.microsoft.com/office/drawing/2014/main" id="{CB76256D-CB23-9C43-BC61-767E605ABF5D}"/>
                </a:ext>
              </a:extLst>
            </p:cNvPr>
            <p:cNvSpPr/>
            <p:nvPr/>
          </p:nvSpPr>
          <p:spPr>
            <a:xfrm>
              <a:off x="2965198" y="6585699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</p:grpSp>
      <p:sp>
        <p:nvSpPr>
          <p:cNvPr id="2" name="Right Arrow 1">
            <a:extLst>
              <a:ext uri="{FF2B5EF4-FFF2-40B4-BE49-F238E27FC236}">
                <a16:creationId xmlns:a16="http://schemas.microsoft.com/office/drawing/2014/main" id="{9DA92588-EEA9-0D4F-BA8D-323644DDB3B1}"/>
              </a:ext>
            </a:extLst>
          </p:cNvPr>
          <p:cNvSpPr/>
          <p:nvPr/>
        </p:nvSpPr>
        <p:spPr>
          <a:xfrm>
            <a:off x="4666129" y="7682640"/>
            <a:ext cx="632012" cy="524433"/>
          </a:xfrm>
          <a:prstGeom prst="rightArrow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F8C4C4C9-AF97-3A46-A747-F2EAB810D210}"/>
              </a:ext>
            </a:extLst>
          </p:cNvPr>
          <p:cNvSpPr txBox="1"/>
          <p:nvPr/>
        </p:nvSpPr>
        <p:spPr>
          <a:xfrm>
            <a:off x="3612149" y="6871064"/>
            <a:ext cx="2739971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4000" b="1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Vista Sans OT Medium"/>
                <a:ea typeface="Vista Sans OT Medium"/>
                <a:cs typeface="Vista Sans OT Medium"/>
                <a:sym typeface="Vista Sans OT Medium"/>
              </a:rPr>
              <a:t>MLP</a:t>
            </a:r>
            <a:endParaRPr kumimoji="0" lang="fr-FR" sz="400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Vista Sans OT Medium"/>
              <a:ea typeface="Vista Sans OT Medium"/>
              <a:cs typeface="Vista Sans OT Medium"/>
              <a:sym typeface="Vista Sans OT Medium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02BE67A-6534-1C4B-8FD9-A9875507F297}"/>
              </a:ext>
            </a:extLst>
          </p:cNvPr>
          <p:cNvSpPr/>
          <p:nvPr/>
        </p:nvSpPr>
        <p:spPr>
          <a:xfrm>
            <a:off x="7710554" y="5398296"/>
            <a:ext cx="1653593" cy="1653593"/>
          </a:xfrm>
          <a:prstGeom prst="ellipse">
            <a:avLst/>
          </a:prstGeom>
          <a:noFill/>
          <a:ln w="28575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38902E28-8197-1D4F-99FF-CA95742F7A91}"/>
              </a:ext>
            </a:extLst>
          </p:cNvPr>
          <p:cNvSpPr/>
          <p:nvPr/>
        </p:nvSpPr>
        <p:spPr>
          <a:xfrm>
            <a:off x="11456044" y="2458730"/>
            <a:ext cx="1653593" cy="1653593"/>
          </a:xfrm>
          <a:prstGeom prst="ellipse">
            <a:avLst/>
          </a:prstGeom>
          <a:noFill/>
          <a:ln w="28575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934D364A-78B4-1A4B-BB4B-6107E4709CBA}"/>
              </a:ext>
            </a:extLst>
          </p:cNvPr>
          <p:cNvSpPr/>
          <p:nvPr/>
        </p:nvSpPr>
        <p:spPr>
          <a:xfrm>
            <a:off x="15410724" y="5398294"/>
            <a:ext cx="1653593" cy="1653593"/>
          </a:xfrm>
          <a:prstGeom prst="ellipse">
            <a:avLst/>
          </a:prstGeom>
          <a:noFill/>
          <a:ln w="28575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84714DEF-0B83-8A4E-AB1B-CEF05B8AD22F}"/>
              </a:ext>
            </a:extLst>
          </p:cNvPr>
          <p:cNvSpPr/>
          <p:nvPr/>
        </p:nvSpPr>
        <p:spPr>
          <a:xfrm>
            <a:off x="13757131" y="9991454"/>
            <a:ext cx="1653593" cy="1653593"/>
          </a:xfrm>
          <a:prstGeom prst="ellipse">
            <a:avLst/>
          </a:prstGeom>
          <a:noFill/>
          <a:ln w="28575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1CFAD8D3-9504-314D-8A25-7F17B01F8137}"/>
              </a:ext>
            </a:extLst>
          </p:cNvPr>
          <p:cNvSpPr/>
          <p:nvPr/>
        </p:nvSpPr>
        <p:spPr>
          <a:xfrm>
            <a:off x="8975654" y="9991454"/>
            <a:ext cx="1653593" cy="1653593"/>
          </a:xfrm>
          <a:prstGeom prst="ellipse">
            <a:avLst/>
          </a:prstGeom>
          <a:noFill/>
          <a:ln w="28575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6A0775-EED3-F446-8C82-043C4CD90D81}"/>
              </a:ext>
            </a:extLst>
          </p:cNvPr>
          <p:cNvCxnSpPr>
            <a:cxnSpLocks/>
            <a:stCxn id="5" idx="6"/>
            <a:endCxn id="238" idx="2"/>
          </p:cNvCxnSpPr>
          <p:nvPr/>
        </p:nvCxnSpPr>
        <p:spPr>
          <a:xfrm flipV="1">
            <a:off x="9364147" y="6225091"/>
            <a:ext cx="6046577" cy="2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717520E8-3BE2-2145-B379-B2A8D9A437CD}"/>
              </a:ext>
            </a:extLst>
          </p:cNvPr>
          <p:cNvCxnSpPr>
            <a:cxnSpLocks/>
            <a:stCxn id="237" idx="4"/>
            <a:endCxn id="239" idx="0"/>
          </p:cNvCxnSpPr>
          <p:nvPr/>
        </p:nvCxnSpPr>
        <p:spPr>
          <a:xfrm>
            <a:off x="12282841" y="4112323"/>
            <a:ext cx="2301087" cy="5879131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A9542731-4C58-C44E-9332-D17BB1A67677}"/>
              </a:ext>
            </a:extLst>
          </p:cNvPr>
          <p:cNvCxnSpPr>
            <a:cxnSpLocks/>
            <a:stCxn id="237" idx="4"/>
            <a:endCxn id="240" idx="0"/>
          </p:cNvCxnSpPr>
          <p:nvPr/>
        </p:nvCxnSpPr>
        <p:spPr>
          <a:xfrm flipH="1">
            <a:off x="9802451" y="4112323"/>
            <a:ext cx="2480390" cy="5879131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9074C0A0-8F01-A147-BAE6-F4AC24C186A1}"/>
              </a:ext>
            </a:extLst>
          </p:cNvPr>
          <p:cNvCxnSpPr>
            <a:cxnSpLocks/>
            <a:stCxn id="5" idx="7"/>
            <a:endCxn id="237" idx="2"/>
          </p:cNvCxnSpPr>
          <p:nvPr/>
        </p:nvCxnSpPr>
        <p:spPr>
          <a:xfrm flipV="1">
            <a:off x="9121984" y="3285527"/>
            <a:ext cx="2334060" cy="2354932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B67BCA4F-E604-D442-9F8E-F17A898B3118}"/>
              </a:ext>
            </a:extLst>
          </p:cNvPr>
          <p:cNvCxnSpPr>
            <a:cxnSpLocks/>
            <a:stCxn id="238" idx="1"/>
            <a:endCxn id="237" idx="6"/>
          </p:cNvCxnSpPr>
          <p:nvPr/>
        </p:nvCxnSpPr>
        <p:spPr>
          <a:xfrm flipH="1" flipV="1">
            <a:off x="13109637" y="3285527"/>
            <a:ext cx="2543250" cy="235493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5D373FCE-AFA0-BC4A-AD30-5EAC3699B58B}"/>
              </a:ext>
            </a:extLst>
          </p:cNvPr>
          <p:cNvCxnSpPr>
            <a:cxnSpLocks/>
            <a:stCxn id="239" idx="7"/>
          </p:cNvCxnSpPr>
          <p:nvPr/>
        </p:nvCxnSpPr>
        <p:spPr>
          <a:xfrm flipV="1">
            <a:off x="15168561" y="7051887"/>
            <a:ext cx="1068959" cy="318173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C2A75136-FA2A-8B4D-942A-77B0AEDF4510}"/>
              </a:ext>
            </a:extLst>
          </p:cNvPr>
          <p:cNvCxnSpPr>
            <a:cxnSpLocks/>
            <a:stCxn id="5" idx="4"/>
            <a:endCxn id="240" idx="1"/>
          </p:cNvCxnSpPr>
          <p:nvPr/>
        </p:nvCxnSpPr>
        <p:spPr>
          <a:xfrm>
            <a:off x="8537351" y="7051889"/>
            <a:ext cx="680466" cy="3181728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7F7D809C-7A71-4044-888D-DE5A02978015}"/>
              </a:ext>
            </a:extLst>
          </p:cNvPr>
          <p:cNvCxnSpPr>
            <a:cxnSpLocks/>
            <a:stCxn id="5" idx="5"/>
            <a:endCxn id="239" idx="1"/>
          </p:cNvCxnSpPr>
          <p:nvPr/>
        </p:nvCxnSpPr>
        <p:spPr>
          <a:xfrm>
            <a:off x="9121984" y="6809726"/>
            <a:ext cx="4877310" cy="3423891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79309744-4E3A-D949-B853-E706EDD82DBB}"/>
              </a:ext>
            </a:extLst>
          </p:cNvPr>
          <p:cNvCxnSpPr>
            <a:cxnSpLocks/>
            <a:stCxn id="238" idx="3"/>
            <a:endCxn id="240" idx="7"/>
          </p:cNvCxnSpPr>
          <p:nvPr/>
        </p:nvCxnSpPr>
        <p:spPr>
          <a:xfrm flipH="1">
            <a:off x="10387084" y="6809724"/>
            <a:ext cx="5265803" cy="3423893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A26B5314-5CD6-0B4D-BF27-C11608333181}"/>
              </a:ext>
            </a:extLst>
          </p:cNvPr>
          <p:cNvCxnSpPr>
            <a:cxnSpLocks/>
            <a:stCxn id="239" idx="2"/>
            <a:endCxn id="240" idx="6"/>
          </p:cNvCxnSpPr>
          <p:nvPr/>
        </p:nvCxnSpPr>
        <p:spPr>
          <a:xfrm flipH="1">
            <a:off x="10629247" y="10818251"/>
            <a:ext cx="3127884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4" name="Parallelogram 273">
            <a:extLst>
              <a:ext uri="{FF2B5EF4-FFF2-40B4-BE49-F238E27FC236}">
                <a16:creationId xmlns:a16="http://schemas.microsoft.com/office/drawing/2014/main" id="{67EE1356-2BB9-B14A-9ECE-99285423F404}"/>
              </a:ext>
            </a:extLst>
          </p:cNvPr>
          <p:cNvSpPr/>
          <p:nvPr/>
        </p:nvSpPr>
        <p:spPr>
          <a:xfrm>
            <a:off x="14130329" y="10623265"/>
            <a:ext cx="907197" cy="389965"/>
          </a:xfrm>
          <a:prstGeom prst="parallelogram">
            <a:avLst>
              <a:gd name="adj" fmla="val 121552"/>
            </a:avLst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76" name="Parallelogram 275">
            <a:extLst>
              <a:ext uri="{FF2B5EF4-FFF2-40B4-BE49-F238E27FC236}">
                <a16:creationId xmlns:a16="http://schemas.microsoft.com/office/drawing/2014/main" id="{F657C4D8-752D-974B-9A02-EA36347FA964}"/>
              </a:ext>
            </a:extLst>
          </p:cNvPr>
          <p:cNvSpPr/>
          <p:nvPr/>
        </p:nvSpPr>
        <p:spPr>
          <a:xfrm>
            <a:off x="9348851" y="10665676"/>
            <a:ext cx="907197" cy="389965"/>
          </a:xfrm>
          <a:prstGeom prst="parallelogram">
            <a:avLst>
              <a:gd name="adj" fmla="val 121552"/>
            </a:avLst>
          </a:prstGeom>
          <a:solidFill>
            <a:schemeClr val="accent6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77" name="Parallelogram 276">
            <a:extLst>
              <a:ext uri="{FF2B5EF4-FFF2-40B4-BE49-F238E27FC236}">
                <a16:creationId xmlns:a16="http://schemas.microsoft.com/office/drawing/2014/main" id="{09D6B679-FAB3-7B4B-8D9A-B4A5ACF7B8D0}"/>
              </a:ext>
            </a:extLst>
          </p:cNvPr>
          <p:cNvSpPr/>
          <p:nvPr/>
        </p:nvSpPr>
        <p:spPr>
          <a:xfrm>
            <a:off x="15783921" y="6030107"/>
            <a:ext cx="907197" cy="389965"/>
          </a:xfrm>
          <a:prstGeom prst="parallelogram">
            <a:avLst>
              <a:gd name="adj" fmla="val 121552"/>
            </a:avLst>
          </a:prstGeom>
          <a:solidFill>
            <a:schemeClr val="accent5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81" name="Parallelogram 280">
            <a:extLst>
              <a:ext uri="{FF2B5EF4-FFF2-40B4-BE49-F238E27FC236}">
                <a16:creationId xmlns:a16="http://schemas.microsoft.com/office/drawing/2014/main" id="{68E5A9B8-D774-414C-AEEB-F6AC01E15D25}"/>
              </a:ext>
            </a:extLst>
          </p:cNvPr>
          <p:cNvSpPr/>
          <p:nvPr/>
        </p:nvSpPr>
        <p:spPr>
          <a:xfrm>
            <a:off x="11829241" y="3048136"/>
            <a:ext cx="907197" cy="389965"/>
          </a:xfrm>
          <a:prstGeom prst="parallelogram">
            <a:avLst>
              <a:gd name="adj" fmla="val 121552"/>
            </a:avLst>
          </a:prstGeom>
          <a:solidFill>
            <a:schemeClr val="accent2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82" name="Parallelogram 281">
            <a:extLst>
              <a:ext uri="{FF2B5EF4-FFF2-40B4-BE49-F238E27FC236}">
                <a16:creationId xmlns:a16="http://schemas.microsoft.com/office/drawing/2014/main" id="{D9DA2FA0-CFD2-BF4A-8749-69AF8B6E71C6}"/>
              </a:ext>
            </a:extLst>
          </p:cNvPr>
          <p:cNvSpPr/>
          <p:nvPr/>
        </p:nvSpPr>
        <p:spPr>
          <a:xfrm>
            <a:off x="8043551" y="6030110"/>
            <a:ext cx="907197" cy="389965"/>
          </a:xfrm>
          <a:prstGeom prst="parallelogram">
            <a:avLst>
              <a:gd name="adj" fmla="val 121552"/>
            </a:avLst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92726D9-671B-6941-B38D-45ECBA6B0589}"/>
              </a:ext>
            </a:extLst>
          </p:cNvPr>
          <p:cNvGrpSpPr/>
          <p:nvPr/>
        </p:nvGrpSpPr>
        <p:grpSpPr>
          <a:xfrm>
            <a:off x="12559662" y="8211440"/>
            <a:ext cx="920645" cy="564776"/>
            <a:chOff x="12254098" y="7956894"/>
            <a:chExt cx="920645" cy="564776"/>
          </a:xfrm>
        </p:grpSpPr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8A701B63-3291-FF4C-A7DC-1B855D34FEA5}"/>
                </a:ext>
              </a:extLst>
            </p:cNvPr>
            <p:cNvSpPr/>
            <p:nvPr/>
          </p:nvSpPr>
          <p:spPr>
            <a:xfrm>
              <a:off x="12267546" y="8131705"/>
              <a:ext cx="907197" cy="389965"/>
            </a:xfrm>
            <a:prstGeom prst="parallelogram">
              <a:avLst>
                <a:gd name="adj" fmla="val 121552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13AE5376-6329-0E4B-981E-5D2D2FF0FC71}"/>
                </a:ext>
              </a:extLst>
            </p:cNvPr>
            <p:cNvSpPr/>
            <p:nvPr/>
          </p:nvSpPr>
          <p:spPr>
            <a:xfrm>
              <a:off x="12254098" y="7956894"/>
              <a:ext cx="907197" cy="389965"/>
            </a:xfrm>
            <a:prstGeom prst="parallelogram">
              <a:avLst>
                <a:gd name="adj" fmla="val 121552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</p:grpSp>
      <p:sp>
        <p:nvSpPr>
          <p:cNvPr id="35" name="Parallelogram 34">
            <a:extLst>
              <a:ext uri="{FF2B5EF4-FFF2-40B4-BE49-F238E27FC236}">
                <a16:creationId xmlns:a16="http://schemas.microsoft.com/office/drawing/2014/main" id="{A7E36F86-EB64-B74B-B88D-487729D11B6D}"/>
              </a:ext>
            </a:extLst>
          </p:cNvPr>
          <p:cNvSpPr/>
          <p:nvPr/>
        </p:nvSpPr>
        <p:spPr>
          <a:xfrm>
            <a:off x="11891797" y="6117514"/>
            <a:ext cx="907197" cy="389965"/>
          </a:xfrm>
          <a:prstGeom prst="parallelogram">
            <a:avLst>
              <a:gd name="adj" fmla="val 121552"/>
            </a:avLst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D4605FBD-BD3E-FD47-B17E-5315B5EB2591}"/>
              </a:ext>
            </a:extLst>
          </p:cNvPr>
          <p:cNvSpPr/>
          <p:nvPr/>
        </p:nvSpPr>
        <p:spPr>
          <a:xfrm>
            <a:off x="11878349" y="5942703"/>
            <a:ext cx="907197" cy="389965"/>
          </a:xfrm>
          <a:prstGeom prst="parallelogram">
            <a:avLst>
              <a:gd name="adj" fmla="val 121552"/>
            </a:avLst>
          </a:prstGeom>
          <a:solidFill>
            <a:schemeClr val="accent5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38" name="Parallelogram 37">
            <a:extLst>
              <a:ext uri="{FF2B5EF4-FFF2-40B4-BE49-F238E27FC236}">
                <a16:creationId xmlns:a16="http://schemas.microsoft.com/office/drawing/2014/main" id="{390B8D22-EB58-F442-989F-72944702F9D7}"/>
              </a:ext>
            </a:extLst>
          </p:cNvPr>
          <p:cNvSpPr/>
          <p:nvPr/>
        </p:nvSpPr>
        <p:spPr>
          <a:xfrm>
            <a:off x="10579836" y="7004395"/>
            <a:ext cx="907197" cy="389965"/>
          </a:xfrm>
          <a:prstGeom prst="parallelogram">
            <a:avLst>
              <a:gd name="adj" fmla="val 121552"/>
            </a:avLst>
          </a:prstGeom>
          <a:solidFill>
            <a:schemeClr val="accent6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39" name="Parallelogram 38">
            <a:extLst>
              <a:ext uri="{FF2B5EF4-FFF2-40B4-BE49-F238E27FC236}">
                <a16:creationId xmlns:a16="http://schemas.microsoft.com/office/drawing/2014/main" id="{E3857B4A-0F9D-AC43-A277-8C85AA42CE60}"/>
              </a:ext>
            </a:extLst>
          </p:cNvPr>
          <p:cNvSpPr/>
          <p:nvPr/>
        </p:nvSpPr>
        <p:spPr>
          <a:xfrm>
            <a:off x="10566388" y="6829584"/>
            <a:ext cx="907197" cy="389965"/>
          </a:xfrm>
          <a:prstGeom prst="parallelogram">
            <a:avLst>
              <a:gd name="adj" fmla="val 121552"/>
            </a:avLst>
          </a:prstGeom>
          <a:solidFill>
            <a:schemeClr val="accent2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41" name="Parallelogram 40">
            <a:extLst>
              <a:ext uri="{FF2B5EF4-FFF2-40B4-BE49-F238E27FC236}">
                <a16:creationId xmlns:a16="http://schemas.microsoft.com/office/drawing/2014/main" id="{C2CC70FB-7B44-EF4D-8C69-D530B5C996B7}"/>
              </a:ext>
            </a:extLst>
          </p:cNvPr>
          <p:cNvSpPr/>
          <p:nvPr/>
        </p:nvSpPr>
        <p:spPr>
          <a:xfrm>
            <a:off x="13060226" y="7044878"/>
            <a:ext cx="907197" cy="389965"/>
          </a:xfrm>
          <a:prstGeom prst="parallelogram">
            <a:avLst>
              <a:gd name="adj" fmla="val 121552"/>
            </a:avLst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42" name="Parallelogram 41">
            <a:extLst>
              <a:ext uri="{FF2B5EF4-FFF2-40B4-BE49-F238E27FC236}">
                <a16:creationId xmlns:a16="http://schemas.microsoft.com/office/drawing/2014/main" id="{E59FFF3C-A14C-794A-B08D-1D510D12E459}"/>
              </a:ext>
            </a:extLst>
          </p:cNvPr>
          <p:cNvSpPr/>
          <p:nvPr/>
        </p:nvSpPr>
        <p:spPr>
          <a:xfrm>
            <a:off x="13046778" y="6870067"/>
            <a:ext cx="907197" cy="389965"/>
          </a:xfrm>
          <a:prstGeom prst="parallelogram">
            <a:avLst>
              <a:gd name="adj" fmla="val 121552"/>
            </a:avLst>
          </a:prstGeom>
          <a:solidFill>
            <a:schemeClr val="accent2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44" name="Parallelogram 43">
            <a:extLst>
              <a:ext uri="{FF2B5EF4-FFF2-40B4-BE49-F238E27FC236}">
                <a16:creationId xmlns:a16="http://schemas.microsoft.com/office/drawing/2014/main" id="{B69BAEB4-7495-FC4E-B441-95E6680B5BCC}"/>
              </a:ext>
            </a:extLst>
          </p:cNvPr>
          <p:cNvSpPr/>
          <p:nvPr/>
        </p:nvSpPr>
        <p:spPr>
          <a:xfrm>
            <a:off x="11009169" y="8335883"/>
            <a:ext cx="907197" cy="389965"/>
          </a:xfrm>
          <a:prstGeom prst="parallelogram">
            <a:avLst>
              <a:gd name="adj" fmla="val 121552"/>
            </a:avLst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45" name="Parallelogram 44">
            <a:extLst>
              <a:ext uri="{FF2B5EF4-FFF2-40B4-BE49-F238E27FC236}">
                <a16:creationId xmlns:a16="http://schemas.microsoft.com/office/drawing/2014/main" id="{0649AD50-3B75-3D49-BA6A-F6A852489E47}"/>
              </a:ext>
            </a:extLst>
          </p:cNvPr>
          <p:cNvSpPr/>
          <p:nvPr/>
        </p:nvSpPr>
        <p:spPr>
          <a:xfrm>
            <a:off x="10995721" y="8161072"/>
            <a:ext cx="907197" cy="389965"/>
          </a:xfrm>
          <a:prstGeom prst="parallelogram">
            <a:avLst>
              <a:gd name="adj" fmla="val 121552"/>
            </a:avLst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47" name="Parallelogram 46">
            <a:extLst>
              <a:ext uri="{FF2B5EF4-FFF2-40B4-BE49-F238E27FC236}">
                <a16:creationId xmlns:a16="http://schemas.microsoft.com/office/drawing/2014/main" id="{F814FDFC-0F3A-134D-BA81-54A4B9D53AFC}"/>
              </a:ext>
            </a:extLst>
          </p:cNvPr>
          <p:cNvSpPr/>
          <p:nvPr/>
        </p:nvSpPr>
        <p:spPr>
          <a:xfrm>
            <a:off x="11738679" y="10710670"/>
            <a:ext cx="907197" cy="389965"/>
          </a:xfrm>
          <a:prstGeom prst="parallelogram">
            <a:avLst>
              <a:gd name="adj" fmla="val 121552"/>
            </a:avLst>
          </a:prstGeom>
          <a:solidFill>
            <a:schemeClr val="accent6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48" name="Parallelogram 47">
            <a:extLst>
              <a:ext uri="{FF2B5EF4-FFF2-40B4-BE49-F238E27FC236}">
                <a16:creationId xmlns:a16="http://schemas.microsoft.com/office/drawing/2014/main" id="{12CA7101-02E3-FE45-9E4D-20BDA1CFBF23}"/>
              </a:ext>
            </a:extLst>
          </p:cNvPr>
          <p:cNvSpPr/>
          <p:nvPr/>
        </p:nvSpPr>
        <p:spPr>
          <a:xfrm>
            <a:off x="11725231" y="10535859"/>
            <a:ext cx="907197" cy="389965"/>
          </a:xfrm>
          <a:prstGeom prst="parallelogram">
            <a:avLst>
              <a:gd name="adj" fmla="val 121552"/>
            </a:avLst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50" name="Parallelogram 49">
            <a:extLst>
              <a:ext uri="{FF2B5EF4-FFF2-40B4-BE49-F238E27FC236}">
                <a16:creationId xmlns:a16="http://schemas.microsoft.com/office/drawing/2014/main" id="{3C043592-752F-A94B-99D5-9CCE7B979359}"/>
              </a:ext>
            </a:extLst>
          </p:cNvPr>
          <p:cNvSpPr/>
          <p:nvPr/>
        </p:nvSpPr>
        <p:spPr>
          <a:xfrm>
            <a:off x="15284487" y="8510694"/>
            <a:ext cx="907197" cy="389965"/>
          </a:xfrm>
          <a:prstGeom prst="parallelogram">
            <a:avLst>
              <a:gd name="adj" fmla="val 121552"/>
            </a:avLst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51" name="Parallelogram 50">
            <a:extLst>
              <a:ext uri="{FF2B5EF4-FFF2-40B4-BE49-F238E27FC236}">
                <a16:creationId xmlns:a16="http://schemas.microsoft.com/office/drawing/2014/main" id="{78698029-B1BC-2A4E-B906-5E3AA0A70ADC}"/>
              </a:ext>
            </a:extLst>
          </p:cNvPr>
          <p:cNvSpPr/>
          <p:nvPr/>
        </p:nvSpPr>
        <p:spPr>
          <a:xfrm>
            <a:off x="15271039" y="8335883"/>
            <a:ext cx="907197" cy="389965"/>
          </a:xfrm>
          <a:prstGeom prst="parallelogram">
            <a:avLst>
              <a:gd name="adj" fmla="val 121552"/>
            </a:avLst>
          </a:prstGeom>
          <a:solidFill>
            <a:schemeClr val="accent5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53" name="Parallelogram 52">
            <a:extLst>
              <a:ext uri="{FF2B5EF4-FFF2-40B4-BE49-F238E27FC236}">
                <a16:creationId xmlns:a16="http://schemas.microsoft.com/office/drawing/2014/main" id="{92553E4A-5282-824E-B339-05E7D7B55BA3}"/>
              </a:ext>
            </a:extLst>
          </p:cNvPr>
          <p:cNvSpPr/>
          <p:nvPr/>
        </p:nvSpPr>
        <p:spPr>
          <a:xfrm>
            <a:off x="14090129" y="4496354"/>
            <a:ext cx="907197" cy="389965"/>
          </a:xfrm>
          <a:prstGeom prst="parallelogram">
            <a:avLst>
              <a:gd name="adj" fmla="val 121552"/>
            </a:avLst>
          </a:prstGeom>
          <a:solidFill>
            <a:schemeClr val="accent2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05153EA2-981C-9A44-A6BD-D09D6722D9E2}"/>
              </a:ext>
            </a:extLst>
          </p:cNvPr>
          <p:cNvSpPr/>
          <p:nvPr/>
        </p:nvSpPr>
        <p:spPr>
          <a:xfrm>
            <a:off x="14076681" y="4321543"/>
            <a:ext cx="907197" cy="389965"/>
          </a:xfrm>
          <a:prstGeom prst="parallelogram">
            <a:avLst>
              <a:gd name="adj" fmla="val 121552"/>
            </a:avLst>
          </a:prstGeom>
          <a:solidFill>
            <a:schemeClr val="accent5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56" name="Parallelogram 55">
            <a:extLst>
              <a:ext uri="{FF2B5EF4-FFF2-40B4-BE49-F238E27FC236}">
                <a16:creationId xmlns:a16="http://schemas.microsoft.com/office/drawing/2014/main" id="{ABA926C7-6DB3-704E-B743-A96D541A8788}"/>
              </a:ext>
            </a:extLst>
          </p:cNvPr>
          <p:cNvSpPr/>
          <p:nvPr/>
        </p:nvSpPr>
        <p:spPr>
          <a:xfrm>
            <a:off x="9802451" y="4355415"/>
            <a:ext cx="907197" cy="389965"/>
          </a:xfrm>
          <a:prstGeom prst="parallelogram">
            <a:avLst>
              <a:gd name="adj" fmla="val 121552"/>
            </a:avLst>
          </a:prstGeom>
          <a:solidFill>
            <a:schemeClr val="accent2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57" name="Parallelogram 56">
            <a:extLst>
              <a:ext uri="{FF2B5EF4-FFF2-40B4-BE49-F238E27FC236}">
                <a16:creationId xmlns:a16="http://schemas.microsoft.com/office/drawing/2014/main" id="{1BBCA0E1-2A9E-F042-82CE-84E977A6C4BB}"/>
              </a:ext>
            </a:extLst>
          </p:cNvPr>
          <p:cNvSpPr/>
          <p:nvPr/>
        </p:nvSpPr>
        <p:spPr>
          <a:xfrm>
            <a:off x="9789003" y="4180604"/>
            <a:ext cx="907197" cy="389965"/>
          </a:xfrm>
          <a:prstGeom prst="parallelogram">
            <a:avLst>
              <a:gd name="adj" fmla="val 121552"/>
            </a:avLst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59" name="Parallelogram 58">
            <a:extLst>
              <a:ext uri="{FF2B5EF4-FFF2-40B4-BE49-F238E27FC236}">
                <a16:creationId xmlns:a16="http://schemas.microsoft.com/office/drawing/2014/main" id="{B8B45FEB-3FBA-EA40-AF27-A3D94667848B}"/>
              </a:ext>
            </a:extLst>
          </p:cNvPr>
          <p:cNvSpPr/>
          <p:nvPr/>
        </p:nvSpPr>
        <p:spPr>
          <a:xfrm>
            <a:off x="8392549" y="8530865"/>
            <a:ext cx="907197" cy="389965"/>
          </a:xfrm>
          <a:prstGeom prst="parallelogram">
            <a:avLst>
              <a:gd name="adj" fmla="val 121552"/>
            </a:avLst>
          </a:prstGeom>
          <a:solidFill>
            <a:schemeClr val="accent6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60" name="Parallelogram 59">
            <a:extLst>
              <a:ext uri="{FF2B5EF4-FFF2-40B4-BE49-F238E27FC236}">
                <a16:creationId xmlns:a16="http://schemas.microsoft.com/office/drawing/2014/main" id="{FC631607-66B9-144A-B62A-FBE742BEEAA6}"/>
              </a:ext>
            </a:extLst>
          </p:cNvPr>
          <p:cNvSpPr/>
          <p:nvPr/>
        </p:nvSpPr>
        <p:spPr>
          <a:xfrm>
            <a:off x="8379101" y="8356054"/>
            <a:ext cx="907197" cy="389965"/>
          </a:xfrm>
          <a:prstGeom prst="parallelogram">
            <a:avLst>
              <a:gd name="adj" fmla="val 121552"/>
            </a:avLst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470021012"/>
      </p:ext>
    </p:extLst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Neural Relational Inference - Encoder</a:t>
            </a:r>
            <a:endParaRPr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A18C91A-504B-1044-897A-2FE1C79961A0}"/>
              </a:ext>
            </a:extLst>
          </p:cNvPr>
          <p:cNvGrpSpPr/>
          <p:nvPr/>
        </p:nvGrpSpPr>
        <p:grpSpPr>
          <a:xfrm>
            <a:off x="99519" y="2458730"/>
            <a:ext cx="9353763" cy="9186317"/>
            <a:chOff x="7710554" y="2458730"/>
            <a:chExt cx="9353763" cy="9186317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02BE67A-6534-1C4B-8FD9-A9875507F297}"/>
                </a:ext>
              </a:extLst>
            </p:cNvPr>
            <p:cNvSpPr/>
            <p:nvPr/>
          </p:nvSpPr>
          <p:spPr>
            <a:xfrm>
              <a:off x="7710554" y="5398296"/>
              <a:ext cx="1653593" cy="1653593"/>
            </a:xfrm>
            <a:prstGeom prst="ellipse">
              <a:avLst/>
            </a:prstGeom>
            <a:noFill/>
            <a:ln w="28575" cap="flat">
              <a:solidFill>
                <a:schemeClr val="accent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38902E28-8197-1D4F-99FF-CA95742F7A91}"/>
                </a:ext>
              </a:extLst>
            </p:cNvPr>
            <p:cNvSpPr/>
            <p:nvPr/>
          </p:nvSpPr>
          <p:spPr>
            <a:xfrm>
              <a:off x="11456044" y="2458730"/>
              <a:ext cx="1653593" cy="1653593"/>
            </a:xfrm>
            <a:prstGeom prst="ellipse">
              <a:avLst/>
            </a:prstGeom>
            <a:noFill/>
            <a:ln w="28575" cap="flat">
              <a:solidFill>
                <a:schemeClr val="accent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934D364A-78B4-1A4B-BB4B-6107E4709CBA}"/>
                </a:ext>
              </a:extLst>
            </p:cNvPr>
            <p:cNvSpPr/>
            <p:nvPr/>
          </p:nvSpPr>
          <p:spPr>
            <a:xfrm>
              <a:off x="15410724" y="5398294"/>
              <a:ext cx="1653593" cy="1653593"/>
            </a:xfrm>
            <a:prstGeom prst="ellipse">
              <a:avLst/>
            </a:prstGeom>
            <a:noFill/>
            <a:ln w="28575" cap="flat">
              <a:solidFill>
                <a:schemeClr val="accent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84714DEF-0B83-8A4E-AB1B-CEF05B8AD22F}"/>
                </a:ext>
              </a:extLst>
            </p:cNvPr>
            <p:cNvSpPr/>
            <p:nvPr/>
          </p:nvSpPr>
          <p:spPr>
            <a:xfrm>
              <a:off x="13757131" y="9991454"/>
              <a:ext cx="1653593" cy="1653593"/>
            </a:xfrm>
            <a:prstGeom prst="ellipse">
              <a:avLst/>
            </a:prstGeom>
            <a:noFill/>
            <a:ln w="28575" cap="flat">
              <a:solidFill>
                <a:schemeClr val="accent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1CFAD8D3-9504-314D-8A25-7F17B01F8137}"/>
                </a:ext>
              </a:extLst>
            </p:cNvPr>
            <p:cNvSpPr/>
            <p:nvPr/>
          </p:nvSpPr>
          <p:spPr>
            <a:xfrm>
              <a:off x="8975654" y="9991454"/>
              <a:ext cx="1653593" cy="1653593"/>
            </a:xfrm>
            <a:prstGeom prst="ellipse">
              <a:avLst/>
            </a:prstGeom>
            <a:noFill/>
            <a:ln w="28575" cap="flat">
              <a:solidFill>
                <a:schemeClr val="accent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A6A0775-EED3-F446-8C82-043C4CD90D81}"/>
                </a:ext>
              </a:extLst>
            </p:cNvPr>
            <p:cNvCxnSpPr>
              <a:cxnSpLocks/>
              <a:stCxn id="5" idx="6"/>
              <a:endCxn id="238" idx="2"/>
            </p:cNvCxnSpPr>
            <p:nvPr/>
          </p:nvCxnSpPr>
          <p:spPr>
            <a:xfrm flipV="1">
              <a:off x="9364147" y="6225091"/>
              <a:ext cx="6046577" cy="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717520E8-3BE2-2145-B379-B2A8D9A437CD}"/>
                </a:ext>
              </a:extLst>
            </p:cNvPr>
            <p:cNvCxnSpPr>
              <a:cxnSpLocks/>
              <a:stCxn id="237" idx="4"/>
              <a:endCxn id="239" idx="0"/>
            </p:cNvCxnSpPr>
            <p:nvPr/>
          </p:nvCxnSpPr>
          <p:spPr>
            <a:xfrm>
              <a:off x="12282841" y="4112323"/>
              <a:ext cx="2301087" cy="587913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A9542731-4C58-C44E-9332-D17BB1A67677}"/>
                </a:ext>
              </a:extLst>
            </p:cNvPr>
            <p:cNvCxnSpPr>
              <a:cxnSpLocks/>
              <a:stCxn id="237" idx="4"/>
              <a:endCxn id="240" idx="0"/>
            </p:cNvCxnSpPr>
            <p:nvPr/>
          </p:nvCxnSpPr>
          <p:spPr>
            <a:xfrm flipH="1">
              <a:off x="9802451" y="4112323"/>
              <a:ext cx="2480390" cy="587913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9074C0A0-8F01-A147-BAE6-F4AC24C186A1}"/>
                </a:ext>
              </a:extLst>
            </p:cNvPr>
            <p:cNvCxnSpPr>
              <a:cxnSpLocks/>
              <a:stCxn id="5" idx="7"/>
              <a:endCxn id="237" idx="2"/>
            </p:cNvCxnSpPr>
            <p:nvPr/>
          </p:nvCxnSpPr>
          <p:spPr>
            <a:xfrm flipV="1">
              <a:off x="9121984" y="3285527"/>
              <a:ext cx="2334060" cy="235493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B67BCA4F-E604-D442-9F8E-F17A898B3118}"/>
                </a:ext>
              </a:extLst>
            </p:cNvPr>
            <p:cNvCxnSpPr>
              <a:cxnSpLocks/>
              <a:stCxn id="238" idx="1"/>
              <a:endCxn id="237" idx="6"/>
            </p:cNvCxnSpPr>
            <p:nvPr/>
          </p:nvCxnSpPr>
          <p:spPr>
            <a:xfrm flipH="1" flipV="1">
              <a:off x="13109637" y="3285527"/>
              <a:ext cx="2543250" cy="235493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5D373FCE-AFA0-BC4A-AD30-5EAC3699B58B}"/>
                </a:ext>
              </a:extLst>
            </p:cNvPr>
            <p:cNvCxnSpPr>
              <a:cxnSpLocks/>
              <a:stCxn id="239" idx="7"/>
            </p:cNvCxnSpPr>
            <p:nvPr/>
          </p:nvCxnSpPr>
          <p:spPr>
            <a:xfrm flipV="1">
              <a:off x="15168561" y="7051887"/>
              <a:ext cx="1068959" cy="318173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C2A75136-FA2A-8B4D-942A-77B0AEDF4510}"/>
                </a:ext>
              </a:extLst>
            </p:cNvPr>
            <p:cNvCxnSpPr>
              <a:cxnSpLocks/>
              <a:stCxn id="5" idx="4"/>
              <a:endCxn id="240" idx="1"/>
            </p:cNvCxnSpPr>
            <p:nvPr/>
          </p:nvCxnSpPr>
          <p:spPr>
            <a:xfrm>
              <a:off x="8537351" y="7051889"/>
              <a:ext cx="680466" cy="318172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7F7D809C-7A71-4044-888D-DE5A02978015}"/>
                </a:ext>
              </a:extLst>
            </p:cNvPr>
            <p:cNvCxnSpPr>
              <a:cxnSpLocks/>
              <a:stCxn id="5" idx="5"/>
              <a:endCxn id="239" idx="1"/>
            </p:cNvCxnSpPr>
            <p:nvPr/>
          </p:nvCxnSpPr>
          <p:spPr>
            <a:xfrm>
              <a:off x="9121984" y="6809726"/>
              <a:ext cx="4877310" cy="342389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79309744-4E3A-D949-B853-E706EDD82DBB}"/>
                </a:ext>
              </a:extLst>
            </p:cNvPr>
            <p:cNvCxnSpPr>
              <a:cxnSpLocks/>
              <a:stCxn id="238" idx="3"/>
              <a:endCxn id="240" idx="7"/>
            </p:cNvCxnSpPr>
            <p:nvPr/>
          </p:nvCxnSpPr>
          <p:spPr>
            <a:xfrm flipH="1">
              <a:off x="10387084" y="6809724"/>
              <a:ext cx="5265803" cy="342389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A26B5314-5CD6-0B4D-BF27-C11608333181}"/>
                </a:ext>
              </a:extLst>
            </p:cNvPr>
            <p:cNvCxnSpPr>
              <a:cxnSpLocks/>
              <a:stCxn id="239" idx="2"/>
              <a:endCxn id="240" idx="6"/>
            </p:cNvCxnSpPr>
            <p:nvPr/>
          </p:nvCxnSpPr>
          <p:spPr>
            <a:xfrm flipH="1">
              <a:off x="10629247" y="10818251"/>
              <a:ext cx="3127884" cy="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74" name="Parallelogram 273">
              <a:extLst>
                <a:ext uri="{FF2B5EF4-FFF2-40B4-BE49-F238E27FC236}">
                  <a16:creationId xmlns:a16="http://schemas.microsoft.com/office/drawing/2014/main" id="{67EE1356-2BB9-B14A-9ECE-99285423F404}"/>
                </a:ext>
              </a:extLst>
            </p:cNvPr>
            <p:cNvSpPr/>
            <p:nvPr/>
          </p:nvSpPr>
          <p:spPr>
            <a:xfrm>
              <a:off x="14130329" y="10623265"/>
              <a:ext cx="907197" cy="389965"/>
            </a:xfrm>
            <a:prstGeom prst="parallelogram">
              <a:avLst>
                <a:gd name="adj" fmla="val 121552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276" name="Parallelogram 275">
              <a:extLst>
                <a:ext uri="{FF2B5EF4-FFF2-40B4-BE49-F238E27FC236}">
                  <a16:creationId xmlns:a16="http://schemas.microsoft.com/office/drawing/2014/main" id="{F657C4D8-752D-974B-9A02-EA36347FA964}"/>
                </a:ext>
              </a:extLst>
            </p:cNvPr>
            <p:cNvSpPr/>
            <p:nvPr/>
          </p:nvSpPr>
          <p:spPr>
            <a:xfrm>
              <a:off x="9348851" y="10665676"/>
              <a:ext cx="907197" cy="389965"/>
            </a:xfrm>
            <a:prstGeom prst="parallelogram">
              <a:avLst>
                <a:gd name="adj" fmla="val 121552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277" name="Parallelogram 276">
              <a:extLst>
                <a:ext uri="{FF2B5EF4-FFF2-40B4-BE49-F238E27FC236}">
                  <a16:creationId xmlns:a16="http://schemas.microsoft.com/office/drawing/2014/main" id="{09D6B679-FAB3-7B4B-8D9A-B4A5ACF7B8D0}"/>
                </a:ext>
              </a:extLst>
            </p:cNvPr>
            <p:cNvSpPr/>
            <p:nvPr/>
          </p:nvSpPr>
          <p:spPr>
            <a:xfrm>
              <a:off x="15783921" y="6030107"/>
              <a:ext cx="907197" cy="389965"/>
            </a:xfrm>
            <a:prstGeom prst="parallelogram">
              <a:avLst>
                <a:gd name="adj" fmla="val 121552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281" name="Parallelogram 280">
              <a:extLst>
                <a:ext uri="{FF2B5EF4-FFF2-40B4-BE49-F238E27FC236}">
                  <a16:creationId xmlns:a16="http://schemas.microsoft.com/office/drawing/2014/main" id="{68E5A9B8-D774-414C-AEEB-F6AC01E15D25}"/>
                </a:ext>
              </a:extLst>
            </p:cNvPr>
            <p:cNvSpPr/>
            <p:nvPr/>
          </p:nvSpPr>
          <p:spPr>
            <a:xfrm>
              <a:off x="11829241" y="3048136"/>
              <a:ext cx="907197" cy="389965"/>
            </a:xfrm>
            <a:prstGeom prst="parallelogram">
              <a:avLst>
                <a:gd name="adj" fmla="val 121552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282" name="Parallelogram 281">
              <a:extLst>
                <a:ext uri="{FF2B5EF4-FFF2-40B4-BE49-F238E27FC236}">
                  <a16:creationId xmlns:a16="http://schemas.microsoft.com/office/drawing/2014/main" id="{D9DA2FA0-CFD2-BF4A-8749-69AF8B6E71C6}"/>
                </a:ext>
              </a:extLst>
            </p:cNvPr>
            <p:cNvSpPr/>
            <p:nvPr/>
          </p:nvSpPr>
          <p:spPr>
            <a:xfrm>
              <a:off x="8043551" y="6030110"/>
              <a:ext cx="907197" cy="389965"/>
            </a:xfrm>
            <a:prstGeom prst="parallelogram">
              <a:avLst>
                <a:gd name="adj" fmla="val 121552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92726D9-671B-6941-B38D-45ECBA6B0589}"/>
                </a:ext>
              </a:extLst>
            </p:cNvPr>
            <p:cNvGrpSpPr/>
            <p:nvPr/>
          </p:nvGrpSpPr>
          <p:grpSpPr>
            <a:xfrm>
              <a:off x="12559662" y="8211440"/>
              <a:ext cx="920645" cy="564776"/>
              <a:chOff x="12254098" y="7956894"/>
              <a:chExt cx="920645" cy="564776"/>
            </a:xfrm>
          </p:grpSpPr>
          <p:sp>
            <p:nvSpPr>
              <p:cNvPr id="31" name="Parallelogram 30">
                <a:extLst>
                  <a:ext uri="{FF2B5EF4-FFF2-40B4-BE49-F238E27FC236}">
                    <a16:creationId xmlns:a16="http://schemas.microsoft.com/office/drawing/2014/main" id="{8A701B63-3291-FF4C-A7DC-1B855D34FEA5}"/>
                  </a:ext>
                </a:extLst>
              </p:cNvPr>
              <p:cNvSpPr/>
              <p:nvPr/>
            </p:nvSpPr>
            <p:spPr>
              <a:xfrm>
                <a:off x="12267546" y="8131705"/>
                <a:ext cx="907197" cy="389965"/>
              </a:xfrm>
              <a:prstGeom prst="parallelogram">
                <a:avLst>
                  <a:gd name="adj" fmla="val 121552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76200" tIns="76200" rIns="76200" bIns="762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fr-FR" sz="60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+mn-lt"/>
                  <a:ea typeface="+mn-ea"/>
                  <a:cs typeface="+mn-cs"/>
                  <a:sym typeface="Gill Sans"/>
                </a:endParaRPr>
              </a:p>
            </p:txBody>
          </p:sp>
          <p:sp>
            <p:nvSpPr>
              <p:cNvPr id="32" name="Parallelogram 31">
                <a:extLst>
                  <a:ext uri="{FF2B5EF4-FFF2-40B4-BE49-F238E27FC236}">
                    <a16:creationId xmlns:a16="http://schemas.microsoft.com/office/drawing/2014/main" id="{13AE5376-6329-0E4B-981E-5D2D2FF0FC71}"/>
                  </a:ext>
                </a:extLst>
              </p:cNvPr>
              <p:cNvSpPr/>
              <p:nvPr/>
            </p:nvSpPr>
            <p:spPr>
              <a:xfrm>
                <a:off x="12254098" y="7956894"/>
                <a:ext cx="907197" cy="389965"/>
              </a:xfrm>
              <a:prstGeom prst="parallelogram">
                <a:avLst>
                  <a:gd name="adj" fmla="val 121552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76200" tIns="76200" rIns="76200" bIns="762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fr-FR" sz="60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+mn-lt"/>
                  <a:ea typeface="+mn-ea"/>
                  <a:cs typeface="+mn-cs"/>
                  <a:sym typeface="Gill Sans"/>
                </a:endParaRPr>
              </a:p>
            </p:txBody>
          </p:sp>
        </p:grpSp>
        <p:sp>
          <p:nvSpPr>
            <p:cNvPr id="35" name="Parallelogram 34">
              <a:extLst>
                <a:ext uri="{FF2B5EF4-FFF2-40B4-BE49-F238E27FC236}">
                  <a16:creationId xmlns:a16="http://schemas.microsoft.com/office/drawing/2014/main" id="{A7E36F86-EB64-B74B-B88D-487729D11B6D}"/>
                </a:ext>
              </a:extLst>
            </p:cNvPr>
            <p:cNvSpPr/>
            <p:nvPr/>
          </p:nvSpPr>
          <p:spPr>
            <a:xfrm>
              <a:off x="11891797" y="6117514"/>
              <a:ext cx="907197" cy="389965"/>
            </a:xfrm>
            <a:prstGeom prst="parallelogram">
              <a:avLst>
                <a:gd name="adj" fmla="val 121552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36" name="Parallelogram 35">
              <a:extLst>
                <a:ext uri="{FF2B5EF4-FFF2-40B4-BE49-F238E27FC236}">
                  <a16:creationId xmlns:a16="http://schemas.microsoft.com/office/drawing/2014/main" id="{D4605FBD-BD3E-FD47-B17E-5315B5EB2591}"/>
                </a:ext>
              </a:extLst>
            </p:cNvPr>
            <p:cNvSpPr/>
            <p:nvPr/>
          </p:nvSpPr>
          <p:spPr>
            <a:xfrm>
              <a:off x="11878349" y="5942703"/>
              <a:ext cx="907197" cy="389965"/>
            </a:xfrm>
            <a:prstGeom prst="parallelogram">
              <a:avLst>
                <a:gd name="adj" fmla="val 121552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38" name="Parallelogram 37">
              <a:extLst>
                <a:ext uri="{FF2B5EF4-FFF2-40B4-BE49-F238E27FC236}">
                  <a16:creationId xmlns:a16="http://schemas.microsoft.com/office/drawing/2014/main" id="{390B8D22-EB58-F442-989F-72944702F9D7}"/>
                </a:ext>
              </a:extLst>
            </p:cNvPr>
            <p:cNvSpPr/>
            <p:nvPr/>
          </p:nvSpPr>
          <p:spPr>
            <a:xfrm>
              <a:off x="10579836" y="7004395"/>
              <a:ext cx="907197" cy="389965"/>
            </a:xfrm>
            <a:prstGeom prst="parallelogram">
              <a:avLst>
                <a:gd name="adj" fmla="val 121552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39" name="Parallelogram 38">
              <a:extLst>
                <a:ext uri="{FF2B5EF4-FFF2-40B4-BE49-F238E27FC236}">
                  <a16:creationId xmlns:a16="http://schemas.microsoft.com/office/drawing/2014/main" id="{E3857B4A-0F9D-AC43-A277-8C85AA42CE60}"/>
                </a:ext>
              </a:extLst>
            </p:cNvPr>
            <p:cNvSpPr/>
            <p:nvPr/>
          </p:nvSpPr>
          <p:spPr>
            <a:xfrm>
              <a:off x="10566388" y="6829584"/>
              <a:ext cx="907197" cy="389965"/>
            </a:xfrm>
            <a:prstGeom prst="parallelogram">
              <a:avLst>
                <a:gd name="adj" fmla="val 121552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41" name="Parallelogram 40">
              <a:extLst>
                <a:ext uri="{FF2B5EF4-FFF2-40B4-BE49-F238E27FC236}">
                  <a16:creationId xmlns:a16="http://schemas.microsoft.com/office/drawing/2014/main" id="{C2CC70FB-7B44-EF4D-8C69-D530B5C996B7}"/>
                </a:ext>
              </a:extLst>
            </p:cNvPr>
            <p:cNvSpPr/>
            <p:nvPr/>
          </p:nvSpPr>
          <p:spPr>
            <a:xfrm>
              <a:off x="13060226" y="7044878"/>
              <a:ext cx="907197" cy="389965"/>
            </a:xfrm>
            <a:prstGeom prst="parallelogram">
              <a:avLst>
                <a:gd name="adj" fmla="val 121552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42" name="Parallelogram 41">
              <a:extLst>
                <a:ext uri="{FF2B5EF4-FFF2-40B4-BE49-F238E27FC236}">
                  <a16:creationId xmlns:a16="http://schemas.microsoft.com/office/drawing/2014/main" id="{E59FFF3C-A14C-794A-B08D-1D510D12E459}"/>
                </a:ext>
              </a:extLst>
            </p:cNvPr>
            <p:cNvSpPr/>
            <p:nvPr/>
          </p:nvSpPr>
          <p:spPr>
            <a:xfrm>
              <a:off x="13046778" y="6870067"/>
              <a:ext cx="907197" cy="389965"/>
            </a:xfrm>
            <a:prstGeom prst="parallelogram">
              <a:avLst>
                <a:gd name="adj" fmla="val 121552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44" name="Parallelogram 43">
              <a:extLst>
                <a:ext uri="{FF2B5EF4-FFF2-40B4-BE49-F238E27FC236}">
                  <a16:creationId xmlns:a16="http://schemas.microsoft.com/office/drawing/2014/main" id="{B69BAEB4-7495-FC4E-B441-95E6680B5BCC}"/>
                </a:ext>
              </a:extLst>
            </p:cNvPr>
            <p:cNvSpPr/>
            <p:nvPr/>
          </p:nvSpPr>
          <p:spPr>
            <a:xfrm>
              <a:off x="11009169" y="8335883"/>
              <a:ext cx="907197" cy="389965"/>
            </a:xfrm>
            <a:prstGeom prst="parallelogram">
              <a:avLst>
                <a:gd name="adj" fmla="val 121552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45" name="Parallelogram 44">
              <a:extLst>
                <a:ext uri="{FF2B5EF4-FFF2-40B4-BE49-F238E27FC236}">
                  <a16:creationId xmlns:a16="http://schemas.microsoft.com/office/drawing/2014/main" id="{0649AD50-3B75-3D49-BA6A-F6A852489E47}"/>
                </a:ext>
              </a:extLst>
            </p:cNvPr>
            <p:cNvSpPr/>
            <p:nvPr/>
          </p:nvSpPr>
          <p:spPr>
            <a:xfrm>
              <a:off x="10995721" y="8161072"/>
              <a:ext cx="907197" cy="389965"/>
            </a:xfrm>
            <a:prstGeom prst="parallelogram">
              <a:avLst>
                <a:gd name="adj" fmla="val 121552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47" name="Parallelogram 46">
              <a:extLst>
                <a:ext uri="{FF2B5EF4-FFF2-40B4-BE49-F238E27FC236}">
                  <a16:creationId xmlns:a16="http://schemas.microsoft.com/office/drawing/2014/main" id="{F814FDFC-0F3A-134D-BA81-54A4B9D53AFC}"/>
                </a:ext>
              </a:extLst>
            </p:cNvPr>
            <p:cNvSpPr/>
            <p:nvPr/>
          </p:nvSpPr>
          <p:spPr>
            <a:xfrm>
              <a:off x="11738679" y="10710670"/>
              <a:ext cx="907197" cy="389965"/>
            </a:xfrm>
            <a:prstGeom prst="parallelogram">
              <a:avLst>
                <a:gd name="adj" fmla="val 121552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48" name="Parallelogram 47">
              <a:extLst>
                <a:ext uri="{FF2B5EF4-FFF2-40B4-BE49-F238E27FC236}">
                  <a16:creationId xmlns:a16="http://schemas.microsoft.com/office/drawing/2014/main" id="{12CA7101-02E3-FE45-9E4D-20BDA1CFBF23}"/>
                </a:ext>
              </a:extLst>
            </p:cNvPr>
            <p:cNvSpPr/>
            <p:nvPr/>
          </p:nvSpPr>
          <p:spPr>
            <a:xfrm>
              <a:off x="11725231" y="10535859"/>
              <a:ext cx="907197" cy="389965"/>
            </a:xfrm>
            <a:prstGeom prst="parallelogram">
              <a:avLst>
                <a:gd name="adj" fmla="val 121552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50" name="Parallelogram 49">
              <a:extLst>
                <a:ext uri="{FF2B5EF4-FFF2-40B4-BE49-F238E27FC236}">
                  <a16:creationId xmlns:a16="http://schemas.microsoft.com/office/drawing/2014/main" id="{3C043592-752F-A94B-99D5-9CCE7B979359}"/>
                </a:ext>
              </a:extLst>
            </p:cNvPr>
            <p:cNvSpPr/>
            <p:nvPr/>
          </p:nvSpPr>
          <p:spPr>
            <a:xfrm>
              <a:off x="15284487" y="8510694"/>
              <a:ext cx="907197" cy="389965"/>
            </a:xfrm>
            <a:prstGeom prst="parallelogram">
              <a:avLst>
                <a:gd name="adj" fmla="val 121552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51" name="Parallelogram 50">
              <a:extLst>
                <a:ext uri="{FF2B5EF4-FFF2-40B4-BE49-F238E27FC236}">
                  <a16:creationId xmlns:a16="http://schemas.microsoft.com/office/drawing/2014/main" id="{78698029-B1BC-2A4E-B906-5E3AA0A70ADC}"/>
                </a:ext>
              </a:extLst>
            </p:cNvPr>
            <p:cNvSpPr/>
            <p:nvPr/>
          </p:nvSpPr>
          <p:spPr>
            <a:xfrm>
              <a:off x="15271039" y="8335883"/>
              <a:ext cx="907197" cy="389965"/>
            </a:xfrm>
            <a:prstGeom prst="parallelogram">
              <a:avLst>
                <a:gd name="adj" fmla="val 121552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53" name="Parallelogram 52">
              <a:extLst>
                <a:ext uri="{FF2B5EF4-FFF2-40B4-BE49-F238E27FC236}">
                  <a16:creationId xmlns:a16="http://schemas.microsoft.com/office/drawing/2014/main" id="{92553E4A-5282-824E-B339-05E7D7B55BA3}"/>
                </a:ext>
              </a:extLst>
            </p:cNvPr>
            <p:cNvSpPr/>
            <p:nvPr/>
          </p:nvSpPr>
          <p:spPr>
            <a:xfrm>
              <a:off x="14090129" y="4496354"/>
              <a:ext cx="907197" cy="389965"/>
            </a:xfrm>
            <a:prstGeom prst="parallelogram">
              <a:avLst>
                <a:gd name="adj" fmla="val 121552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54" name="Parallelogram 53">
              <a:extLst>
                <a:ext uri="{FF2B5EF4-FFF2-40B4-BE49-F238E27FC236}">
                  <a16:creationId xmlns:a16="http://schemas.microsoft.com/office/drawing/2014/main" id="{05153EA2-981C-9A44-A6BD-D09D6722D9E2}"/>
                </a:ext>
              </a:extLst>
            </p:cNvPr>
            <p:cNvSpPr/>
            <p:nvPr/>
          </p:nvSpPr>
          <p:spPr>
            <a:xfrm>
              <a:off x="14076681" y="4321543"/>
              <a:ext cx="907197" cy="389965"/>
            </a:xfrm>
            <a:prstGeom prst="parallelogram">
              <a:avLst>
                <a:gd name="adj" fmla="val 121552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56" name="Parallelogram 55">
              <a:extLst>
                <a:ext uri="{FF2B5EF4-FFF2-40B4-BE49-F238E27FC236}">
                  <a16:creationId xmlns:a16="http://schemas.microsoft.com/office/drawing/2014/main" id="{ABA926C7-6DB3-704E-B743-A96D541A8788}"/>
                </a:ext>
              </a:extLst>
            </p:cNvPr>
            <p:cNvSpPr/>
            <p:nvPr/>
          </p:nvSpPr>
          <p:spPr>
            <a:xfrm>
              <a:off x="9802451" y="4355415"/>
              <a:ext cx="907197" cy="389965"/>
            </a:xfrm>
            <a:prstGeom prst="parallelogram">
              <a:avLst>
                <a:gd name="adj" fmla="val 121552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57" name="Parallelogram 56">
              <a:extLst>
                <a:ext uri="{FF2B5EF4-FFF2-40B4-BE49-F238E27FC236}">
                  <a16:creationId xmlns:a16="http://schemas.microsoft.com/office/drawing/2014/main" id="{1BBCA0E1-2A9E-F042-82CE-84E977A6C4BB}"/>
                </a:ext>
              </a:extLst>
            </p:cNvPr>
            <p:cNvSpPr/>
            <p:nvPr/>
          </p:nvSpPr>
          <p:spPr>
            <a:xfrm>
              <a:off x="9789003" y="4180604"/>
              <a:ext cx="907197" cy="389965"/>
            </a:xfrm>
            <a:prstGeom prst="parallelogram">
              <a:avLst>
                <a:gd name="adj" fmla="val 121552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59" name="Parallelogram 58">
              <a:extLst>
                <a:ext uri="{FF2B5EF4-FFF2-40B4-BE49-F238E27FC236}">
                  <a16:creationId xmlns:a16="http://schemas.microsoft.com/office/drawing/2014/main" id="{B8B45FEB-3FBA-EA40-AF27-A3D94667848B}"/>
                </a:ext>
              </a:extLst>
            </p:cNvPr>
            <p:cNvSpPr/>
            <p:nvPr/>
          </p:nvSpPr>
          <p:spPr>
            <a:xfrm>
              <a:off x="8392549" y="8530865"/>
              <a:ext cx="907197" cy="389965"/>
            </a:xfrm>
            <a:prstGeom prst="parallelogram">
              <a:avLst>
                <a:gd name="adj" fmla="val 121552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60" name="Parallelogram 59">
              <a:extLst>
                <a:ext uri="{FF2B5EF4-FFF2-40B4-BE49-F238E27FC236}">
                  <a16:creationId xmlns:a16="http://schemas.microsoft.com/office/drawing/2014/main" id="{FC631607-66B9-144A-B62A-FBE742BEEAA6}"/>
                </a:ext>
              </a:extLst>
            </p:cNvPr>
            <p:cNvSpPr/>
            <p:nvPr/>
          </p:nvSpPr>
          <p:spPr>
            <a:xfrm>
              <a:off x="8379101" y="8356054"/>
              <a:ext cx="907197" cy="389965"/>
            </a:xfrm>
            <a:prstGeom prst="parallelogram">
              <a:avLst>
                <a:gd name="adj" fmla="val 121552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</p:grpSp>
      <p:sp>
        <p:nvSpPr>
          <p:cNvPr id="58" name="Oval 57">
            <a:extLst>
              <a:ext uri="{FF2B5EF4-FFF2-40B4-BE49-F238E27FC236}">
                <a16:creationId xmlns:a16="http://schemas.microsoft.com/office/drawing/2014/main" id="{7761DF52-F2AB-EA44-888F-5A24482501EA}"/>
              </a:ext>
            </a:extLst>
          </p:cNvPr>
          <p:cNvSpPr/>
          <p:nvPr/>
        </p:nvSpPr>
        <p:spPr>
          <a:xfrm>
            <a:off x="13519288" y="5350802"/>
            <a:ext cx="1653593" cy="1653593"/>
          </a:xfrm>
          <a:prstGeom prst="ellipse">
            <a:avLst/>
          </a:prstGeom>
          <a:noFill/>
          <a:ln w="28575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BC5088B-FB59-5145-80C5-6D78495871A4}"/>
              </a:ext>
            </a:extLst>
          </p:cNvPr>
          <p:cNvSpPr/>
          <p:nvPr/>
        </p:nvSpPr>
        <p:spPr>
          <a:xfrm>
            <a:off x="17264778" y="2411236"/>
            <a:ext cx="1653593" cy="1653593"/>
          </a:xfrm>
          <a:prstGeom prst="ellipse">
            <a:avLst/>
          </a:prstGeom>
          <a:noFill/>
          <a:ln w="28575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E970AE5-3924-8742-8171-D75AB7FF1D7B}"/>
              </a:ext>
            </a:extLst>
          </p:cNvPr>
          <p:cNvSpPr/>
          <p:nvPr/>
        </p:nvSpPr>
        <p:spPr>
          <a:xfrm>
            <a:off x="21219458" y="5350800"/>
            <a:ext cx="1653593" cy="1653593"/>
          </a:xfrm>
          <a:prstGeom prst="ellipse">
            <a:avLst/>
          </a:prstGeom>
          <a:noFill/>
          <a:ln w="28575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7DD906AD-EE83-5746-9C78-F4BD2CC9F848}"/>
              </a:ext>
            </a:extLst>
          </p:cNvPr>
          <p:cNvSpPr/>
          <p:nvPr/>
        </p:nvSpPr>
        <p:spPr>
          <a:xfrm>
            <a:off x="19565865" y="9943960"/>
            <a:ext cx="1653593" cy="1653593"/>
          </a:xfrm>
          <a:prstGeom prst="ellipse">
            <a:avLst/>
          </a:prstGeom>
          <a:noFill/>
          <a:ln w="28575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1BDECB1-5D8E-064F-9016-5901EBB740BC}"/>
              </a:ext>
            </a:extLst>
          </p:cNvPr>
          <p:cNvSpPr/>
          <p:nvPr/>
        </p:nvSpPr>
        <p:spPr>
          <a:xfrm>
            <a:off x="14784388" y="9943960"/>
            <a:ext cx="1653593" cy="1653593"/>
          </a:xfrm>
          <a:prstGeom prst="ellipse">
            <a:avLst/>
          </a:prstGeom>
          <a:noFill/>
          <a:ln w="28575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ADF7FBC-0CF1-C44A-97D6-75C1986E6629}"/>
              </a:ext>
            </a:extLst>
          </p:cNvPr>
          <p:cNvCxnSpPr>
            <a:cxnSpLocks/>
            <a:stCxn id="58" idx="6"/>
            <a:endCxn id="62" idx="2"/>
          </p:cNvCxnSpPr>
          <p:nvPr/>
        </p:nvCxnSpPr>
        <p:spPr>
          <a:xfrm flipV="1">
            <a:off x="15172881" y="6177597"/>
            <a:ext cx="6046577" cy="2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89B13C1-5A1A-AF43-A805-6B924642E0C6}"/>
              </a:ext>
            </a:extLst>
          </p:cNvPr>
          <p:cNvCxnSpPr>
            <a:cxnSpLocks/>
            <a:stCxn id="61" idx="4"/>
            <a:endCxn id="63" idx="0"/>
          </p:cNvCxnSpPr>
          <p:nvPr/>
        </p:nvCxnSpPr>
        <p:spPr>
          <a:xfrm>
            <a:off x="18091575" y="4064829"/>
            <a:ext cx="2301087" cy="5879131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8676718-D1EF-614D-BBB4-2265263F1350}"/>
              </a:ext>
            </a:extLst>
          </p:cNvPr>
          <p:cNvCxnSpPr>
            <a:cxnSpLocks/>
            <a:stCxn id="61" idx="4"/>
            <a:endCxn id="64" idx="0"/>
          </p:cNvCxnSpPr>
          <p:nvPr/>
        </p:nvCxnSpPr>
        <p:spPr>
          <a:xfrm flipH="1">
            <a:off x="15611185" y="4064829"/>
            <a:ext cx="2480390" cy="5879131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51EBA50-E485-D54A-8441-9E4299D2614E}"/>
              </a:ext>
            </a:extLst>
          </p:cNvPr>
          <p:cNvCxnSpPr>
            <a:cxnSpLocks/>
            <a:stCxn id="58" idx="7"/>
            <a:endCxn id="61" idx="2"/>
          </p:cNvCxnSpPr>
          <p:nvPr/>
        </p:nvCxnSpPr>
        <p:spPr>
          <a:xfrm flipV="1">
            <a:off x="14930718" y="3238033"/>
            <a:ext cx="2334060" cy="2354932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E85AA63-3501-1149-B97E-557378CFF270}"/>
              </a:ext>
            </a:extLst>
          </p:cNvPr>
          <p:cNvCxnSpPr>
            <a:cxnSpLocks/>
            <a:stCxn id="62" idx="1"/>
            <a:endCxn id="61" idx="6"/>
          </p:cNvCxnSpPr>
          <p:nvPr/>
        </p:nvCxnSpPr>
        <p:spPr>
          <a:xfrm flipH="1" flipV="1">
            <a:off x="18918371" y="3238033"/>
            <a:ext cx="2543250" cy="235493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D101F0C-F1E7-D84D-BB00-1732AA266BCD}"/>
              </a:ext>
            </a:extLst>
          </p:cNvPr>
          <p:cNvCxnSpPr>
            <a:cxnSpLocks/>
            <a:stCxn id="63" idx="7"/>
          </p:cNvCxnSpPr>
          <p:nvPr/>
        </p:nvCxnSpPr>
        <p:spPr>
          <a:xfrm flipV="1">
            <a:off x="20977295" y="7004393"/>
            <a:ext cx="1068959" cy="318173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97A8E7A-7B9F-6E48-9E38-35752429520D}"/>
              </a:ext>
            </a:extLst>
          </p:cNvPr>
          <p:cNvCxnSpPr>
            <a:cxnSpLocks/>
            <a:stCxn id="58" idx="4"/>
            <a:endCxn id="64" idx="1"/>
          </p:cNvCxnSpPr>
          <p:nvPr/>
        </p:nvCxnSpPr>
        <p:spPr>
          <a:xfrm>
            <a:off x="14346085" y="7004395"/>
            <a:ext cx="680466" cy="3181728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22DB96C-7A67-BC42-8E93-78F21B0C9D5B}"/>
              </a:ext>
            </a:extLst>
          </p:cNvPr>
          <p:cNvCxnSpPr>
            <a:cxnSpLocks/>
            <a:stCxn id="58" idx="5"/>
            <a:endCxn id="63" idx="1"/>
          </p:cNvCxnSpPr>
          <p:nvPr/>
        </p:nvCxnSpPr>
        <p:spPr>
          <a:xfrm>
            <a:off x="14930718" y="6762232"/>
            <a:ext cx="4877310" cy="3423891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DA75225-A779-D94C-B307-CDAA924AFED2}"/>
              </a:ext>
            </a:extLst>
          </p:cNvPr>
          <p:cNvCxnSpPr>
            <a:cxnSpLocks/>
            <a:stCxn id="62" idx="3"/>
            <a:endCxn id="64" idx="7"/>
          </p:cNvCxnSpPr>
          <p:nvPr/>
        </p:nvCxnSpPr>
        <p:spPr>
          <a:xfrm flipH="1">
            <a:off x="16195818" y="6762230"/>
            <a:ext cx="5265803" cy="3423893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F5E4564-7138-7747-A6FD-26B78B1CE537}"/>
              </a:ext>
            </a:extLst>
          </p:cNvPr>
          <p:cNvCxnSpPr>
            <a:cxnSpLocks/>
            <a:stCxn id="63" idx="2"/>
            <a:endCxn id="64" idx="6"/>
          </p:cNvCxnSpPr>
          <p:nvPr/>
        </p:nvCxnSpPr>
        <p:spPr>
          <a:xfrm flipH="1">
            <a:off x="16437981" y="10770757"/>
            <a:ext cx="3127884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5" name="Parallelogram 74">
            <a:extLst>
              <a:ext uri="{FF2B5EF4-FFF2-40B4-BE49-F238E27FC236}">
                <a16:creationId xmlns:a16="http://schemas.microsoft.com/office/drawing/2014/main" id="{FADE8E0E-CE81-224E-8A9C-D962FCD2B84F}"/>
              </a:ext>
            </a:extLst>
          </p:cNvPr>
          <p:cNvSpPr/>
          <p:nvPr/>
        </p:nvSpPr>
        <p:spPr>
          <a:xfrm>
            <a:off x="19939063" y="10575771"/>
            <a:ext cx="907197" cy="389965"/>
          </a:xfrm>
          <a:prstGeom prst="parallelogram">
            <a:avLst>
              <a:gd name="adj" fmla="val 121552"/>
            </a:avLst>
          </a:prstGeom>
          <a:solidFill>
            <a:schemeClr val="accent4">
              <a:lumMod val="40000"/>
              <a:lumOff val="60000"/>
            </a:schemeClr>
          </a:solidFill>
          <a:ln w="12700" cap="flat">
            <a:solidFill>
              <a:srgbClr val="000000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76" name="Parallelogram 75">
            <a:extLst>
              <a:ext uri="{FF2B5EF4-FFF2-40B4-BE49-F238E27FC236}">
                <a16:creationId xmlns:a16="http://schemas.microsoft.com/office/drawing/2014/main" id="{A2F0850A-4596-364A-90A6-26FEB342E504}"/>
              </a:ext>
            </a:extLst>
          </p:cNvPr>
          <p:cNvSpPr/>
          <p:nvPr/>
        </p:nvSpPr>
        <p:spPr>
          <a:xfrm>
            <a:off x="15157585" y="10618182"/>
            <a:ext cx="907197" cy="389965"/>
          </a:xfrm>
          <a:prstGeom prst="parallelogram">
            <a:avLst>
              <a:gd name="adj" fmla="val 121552"/>
            </a:avLst>
          </a:prstGeom>
          <a:solidFill>
            <a:schemeClr val="accent6">
              <a:lumMod val="40000"/>
              <a:lumOff val="60000"/>
            </a:schemeClr>
          </a:solidFill>
          <a:ln w="12700" cap="flat">
            <a:solidFill>
              <a:srgbClr val="000000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77" name="Parallelogram 76">
            <a:extLst>
              <a:ext uri="{FF2B5EF4-FFF2-40B4-BE49-F238E27FC236}">
                <a16:creationId xmlns:a16="http://schemas.microsoft.com/office/drawing/2014/main" id="{6FDA7E96-38A9-7446-86D0-D1F03CFDE609}"/>
              </a:ext>
            </a:extLst>
          </p:cNvPr>
          <p:cNvSpPr/>
          <p:nvPr/>
        </p:nvSpPr>
        <p:spPr>
          <a:xfrm>
            <a:off x="21592655" y="5982613"/>
            <a:ext cx="907197" cy="389965"/>
          </a:xfrm>
          <a:prstGeom prst="parallelogram">
            <a:avLst>
              <a:gd name="adj" fmla="val 121552"/>
            </a:avLst>
          </a:prstGeom>
          <a:solidFill>
            <a:schemeClr val="accent5">
              <a:lumMod val="40000"/>
              <a:lumOff val="60000"/>
            </a:schemeClr>
          </a:solidFill>
          <a:ln w="12700" cap="flat">
            <a:solidFill>
              <a:srgbClr val="000000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78" name="Parallelogram 77">
            <a:extLst>
              <a:ext uri="{FF2B5EF4-FFF2-40B4-BE49-F238E27FC236}">
                <a16:creationId xmlns:a16="http://schemas.microsoft.com/office/drawing/2014/main" id="{B490F255-E7AF-B244-BFD0-2F47B8B62CEB}"/>
              </a:ext>
            </a:extLst>
          </p:cNvPr>
          <p:cNvSpPr/>
          <p:nvPr/>
        </p:nvSpPr>
        <p:spPr>
          <a:xfrm>
            <a:off x="17637975" y="3000642"/>
            <a:ext cx="907197" cy="389965"/>
          </a:xfrm>
          <a:prstGeom prst="parallelogram">
            <a:avLst>
              <a:gd name="adj" fmla="val 121552"/>
            </a:avLst>
          </a:prstGeom>
          <a:solidFill>
            <a:schemeClr val="accent2">
              <a:lumMod val="40000"/>
              <a:lumOff val="60000"/>
            </a:schemeClr>
          </a:solidFill>
          <a:ln w="12700" cap="flat">
            <a:solidFill>
              <a:srgbClr val="000000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79" name="Parallelogram 78">
            <a:extLst>
              <a:ext uri="{FF2B5EF4-FFF2-40B4-BE49-F238E27FC236}">
                <a16:creationId xmlns:a16="http://schemas.microsoft.com/office/drawing/2014/main" id="{B74875A1-D01A-AA45-8B44-9511B98DBEAD}"/>
              </a:ext>
            </a:extLst>
          </p:cNvPr>
          <p:cNvSpPr/>
          <p:nvPr/>
        </p:nvSpPr>
        <p:spPr>
          <a:xfrm>
            <a:off x="13852285" y="5982616"/>
            <a:ext cx="907197" cy="389965"/>
          </a:xfrm>
          <a:prstGeom prst="parallelogram">
            <a:avLst>
              <a:gd name="adj" fmla="val 121552"/>
            </a:avLst>
          </a:prstGeom>
          <a:solidFill>
            <a:schemeClr val="accent1">
              <a:lumMod val="40000"/>
              <a:lumOff val="60000"/>
            </a:schemeClr>
          </a:solidFill>
          <a:ln w="12700" cap="flat">
            <a:solidFill>
              <a:srgbClr val="000000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02" name="Right Arrow 101">
            <a:extLst>
              <a:ext uri="{FF2B5EF4-FFF2-40B4-BE49-F238E27FC236}">
                <a16:creationId xmlns:a16="http://schemas.microsoft.com/office/drawing/2014/main" id="{DAA8F174-1461-DD41-A0F9-627A0347F291}"/>
              </a:ext>
            </a:extLst>
          </p:cNvPr>
          <p:cNvSpPr/>
          <p:nvPr/>
        </p:nvSpPr>
        <p:spPr>
          <a:xfrm>
            <a:off x="10876710" y="7331022"/>
            <a:ext cx="632012" cy="524433"/>
          </a:xfrm>
          <a:prstGeom prst="rightArrow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ACA4E64-080F-774F-9329-9514F11BC251}"/>
              </a:ext>
            </a:extLst>
          </p:cNvPr>
          <p:cNvSpPr txBox="1"/>
          <p:nvPr/>
        </p:nvSpPr>
        <p:spPr>
          <a:xfrm>
            <a:off x="9822730" y="6519446"/>
            <a:ext cx="2739971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4000" b="1" i="0" u="none" strike="noStrike" cap="none" spc="0" normalizeH="0" baseline="0" dirty="0" err="1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Vista Sans OT Medium"/>
                <a:ea typeface="Vista Sans OT Medium"/>
                <a:cs typeface="Vista Sans OT Medium"/>
                <a:sym typeface="Vista Sans OT Medium"/>
              </a:rPr>
              <a:t>Aggregate</a:t>
            </a:r>
            <a:endParaRPr kumimoji="0" lang="fr-FR" sz="400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Vista Sans OT Medium"/>
              <a:ea typeface="Vista Sans OT Medium"/>
              <a:cs typeface="Vista Sans OT Medium"/>
              <a:sym typeface="Vista Sans OT Medium"/>
            </a:endParaRPr>
          </a:p>
        </p:txBody>
      </p:sp>
    </p:spTree>
    <p:extLst>
      <p:ext uri="{BB962C8B-B14F-4D97-AF65-F5344CB8AC3E}">
        <p14:creationId xmlns:p14="http://schemas.microsoft.com/office/powerpoint/2010/main" val="523328830"/>
      </p:ext>
    </p:extLst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Neural Relational Inference - Encoder</a:t>
            </a:r>
            <a:endParaRPr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02BE67A-6534-1C4B-8FD9-A9875507F297}"/>
              </a:ext>
            </a:extLst>
          </p:cNvPr>
          <p:cNvSpPr/>
          <p:nvPr/>
        </p:nvSpPr>
        <p:spPr>
          <a:xfrm>
            <a:off x="7515118" y="5415285"/>
            <a:ext cx="1653593" cy="1653593"/>
          </a:xfrm>
          <a:prstGeom prst="ellipse">
            <a:avLst/>
          </a:prstGeom>
          <a:noFill/>
          <a:ln w="28575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38902E28-8197-1D4F-99FF-CA95742F7A91}"/>
              </a:ext>
            </a:extLst>
          </p:cNvPr>
          <p:cNvSpPr/>
          <p:nvPr/>
        </p:nvSpPr>
        <p:spPr>
          <a:xfrm>
            <a:off x="11260608" y="2475719"/>
            <a:ext cx="1653593" cy="1653593"/>
          </a:xfrm>
          <a:prstGeom prst="ellipse">
            <a:avLst/>
          </a:prstGeom>
          <a:noFill/>
          <a:ln w="28575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934D364A-78B4-1A4B-BB4B-6107E4709CBA}"/>
              </a:ext>
            </a:extLst>
          </p:cNvPr>
          <p:cNvSpPr/>
          <p:nvPr/>
        </p:nvSpPr>
        <p:spPr>
          <a:xfrm>
            <a:off x="15215288" y="5415283"/>
            <a:ext cx="1653593" cy="1653593"/>
          </a:xfrm>
          <a:prstGeom prst="ellipse">
            <a:avLst/>
          </a:prstGeom>
          <a:noFill/>
          <a:ln w="28575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84714DEF-0B83-8A4E-AB1B-CEF05B8AD22F}"/>
              </a:ext>
            </a:extLst>
          </p:cNvPr>
          <p:cNvSpPr/>
          <p:nvPr/>
        </p:nvSpPr>
        <p:spPr>
          <a:xfrm>
            <a:off x="13561695" y="10008443"/>
            <a:ext cx="1653593" cy="1653593"/>
          </a:xfrm>
          <a:prstGeom prst="ellipse">
            <a:avLst/>
          </a:prstGeom>
          <a:noFill/>
          <a:ln w="28575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1CFAD8D3-9504-314D-8A25-7F17B01F8137}"/>
              </a:ext>
            </a:extLst>
          </p:cNvPr>
          <p:cNvSpPr/>
          <p:nvPr/>
        </p:nvSpPr>
        <p:spPr>
          <a:xfrm>
            <a:off x="8780218" y="10008443"/>
            <a:ext cx="1653593" cy="1653593"/>
          </a:xfrm>
          <a:prstGeom prst="ellipse">
            <a:avLst/>
          </a:prstGeom>
          <a:noFill/>
          <a:ln w="28575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6A0775-EED3-F446-8C82-043C4CD90D81}"/>
              </a:ext>
            </a:extLst>
          </p:cNvPr>
          <p:cNvCxnSpPr>
            <a:cxnSpLocks/>
            <a:stCxn id="5" idx="6"/>
            <a:endCxn id="238" idx="2"/>
          </p:cNvCxnSpPr>
          <p:nvPr/>
        </p:nvCxnSpPr>
        <p:spPr>
          <a:xfrm flipV="1">
            <a:off x="9168711" y="6242080"/>
            <a:ext cx="6046577" cy="2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717520E8-3BE2-2145-B379-B2A8D9A437CD}"/>
              </a:ext>
            </a:extLst>
          </p:cNvPr>
          <p:cNvCxnSpPr>
            <a:cxnSpLocks/>
            <a:stCxn id="237" idx="4"/>
            <a:endCxn id="239" idx="0"/>
          </p:cNvCxnSpPr>
          <p:nvPr/>
        </p:nvCxnSpPr>
        <p:spPr>
          <a:xfrm>
            <a:off x="12087405" y="4129312"/>
            <a:ext cx="2301087" cy="5879131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A9542731-4C58-C44E-9332-D17BB1A67677}"/>
              </a:ext>
            </a:extLst>
          </p:cNvPr>
          <p:cNvCxnSpPr>
            <a:cxnSpLocks/>
            <a:stCxn id="237" idx="4"/>
            <a:endCxn id="240" idx="0"/>
          </p:cNvCxnSpPr>
          <p:nvPr/>
        </p:nvCxnSpPr>
        <p:spPr>
          <a:xfrm flipH="1">
            <a:off x="9607015" y="4129312"/>
            <a:ext cx="2480390" cy="5879131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9074C0A0-8F01-A147-BAE6-F4AC24C186A1}"/>
              </a:ext>
            </a:extLst>
          </p:cNvPr>
          <p:cNvCxnSpPr>
            <a:cxnSpLocks/>
            <a:stCxn id="5" idx="7"/>
            <a:endCxn id="237" idx="2"/>
          </p:cNvCxnSpPr>
          <p:nvPr/>
        </p:nvCxnSpPr>
        <p:spPr>
          <a:xfrm flipV="1">
            <a:off x="8926548" y="3302516"/>
            <a:ext cx="2334060" cy="2354932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B67BCA4F-E604-D442-9F8E-F17A898B3118}"/>
              </a:ext>
            </a:extLst>
          </p:cNvPr>
          <p:cNvCxnSpPr>
            <a:cxnSpLocks/>
            <a:stCxn id="238" idx="1"/>
            <a:endCxn id="237" idx="6"/>
          </p:cNvCxnSpPr>
          <p:nvPr/>
        </p:nvCxnSpPr>
        <p:spPr>
          <a:xfrm flipH="1" flipV="1">
            <a:off x="12914201" y="3302516"/>
            <a:ext cx="2543250" cy="235493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5D373FCE-AFA0-BC4A-AD30-5EAC3699B58B}"/>
              </a:ext>
            </a:extLst>
          </p:cNvPr>
          <p:cNvCxnSpPr>
            <a:cxnSpLocks/>
            <a:stCxn id="239" idx="7"/>
          </p:cNvCxnSpPr>
          <p:nvPr/>
        </p:nvCxnSpPr>
        <p:spPr>
          <a:xfrm flipV="1">
            <a:off x="14973125" y="7068876"/>
            <a:ext cx="1068959" cy="318173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C2A75136-FA2A-8B4D-942A-77B0AEDF4510}"/>
              </a:ext>
            </a:extLst>
          </p:cNvPr>
          <p:cNvCxnSpPr>
            <a:cxnSpLocks/>
            <a:stCxn id="5" idx="4"/>
            <a:endCxn id="240" idx="1"/>
          </p:cNvCxnSpPr>
          <p:nvPr/>
        </p:nvCxnSpPr>
        <p:spPr>
          <a:xfrm>
            <a:off x="8341915" y="7068878"/>
            <a:ext cx="680466" cy="3181728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7F7D809C-7A71-4044-888D-DE5A02978015}"/>
              </a:ext>
            </a:extLst>
          </p:cNvPr>
          <p:cNvCxnSpPr>
            <a:cxnSpLocks/>
            <a:stCxn id="5" idx="5"/>
            <a:endCxn id="239" idx="1"/>
          </p:cNvCxnSpPr>
          <p:nvPr/>
        </p:nvCxnSpPr>
        <p:spPr>
          <a:xfrm>
            <a:off x="8926548" y="6826715"/>
            <a:ext cx="4877310" cy="3423891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79309744-4E3A-D949-B853-E706EDD82DBB}"/>
              </a:ext>
            </a:extLst>
          </p:cNvPr>
          <p:cNvCxnSpPr>
            <a:cxnSpLocks/>
            <a:stCxn id="238" idx="3"/>
            <a:endCxn id="240" idx="7"/>
          </p:cNvCxnSpPr>
          <p:nvPr/>
        </p:nvCxnSpPr>
        <p:spPr>
          <a:xfrm flipH="1">
            <a:off x="10191648" y="6826713"/>
            <a:ext cx="5265803" cy="3423893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A26B5314-5CD6-0B4D-BF27-C11608333181}"/>
              </a:ext>
            </a:extLst>
          </p:cNvPr>
          <p:cNvCxnSpPr>
            <a:cxnSpLocks/>
            <a:stCxn id="239" idx="2"/>
            <a:endCxn id="240" idx="6"/>
          </p:cNvCxnSpPr>
          <p:nvPr/>
        </p:nvCxnSpPr>
        <p:spPr>
          <a:xfrm flipH="1">
            <a:off x="10433811" y="10835240"/>
            <a:ext cx="3127884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4" name="Parallelogram 273">
            <a:extLst>
              <a:ext uri="{FF2B5EF4-FFF2-40B4-BE49-F238E27FC236}">
                <a16:creationId xmlns:a16="http://schemas.microsoft.com/office/drawing/2014/main" id="{67EE1356-2BB9-B14A-9ECE-99285423F404}"/>
              </a:ext>
            </a:extLst>
          </p:cNvPr>
          <p:cNvSpPr/>
          <p:nvPr/>
        </p:nvSpPr>
        <p:spPr>
          <a:xfrm>
            <a:off x="13934893" y="10640254"/>
            <a:ext cx="907197" cy="389965"/>
          </a:xfrm>
          <a:prstGeom prst="parallelogram">
            <a:avLst>
              <a:gd name="adj" fmla="val 121552"/>
            </a:avLst>
          </a:prstGeom>
          <a:solidFill>
            <a:schemeClr val="accent4">
              <a:lumMod val="40000"/>
              <a:lumOff val="60000"/>
            </a:schemeClr>
          </a:solidFill>
          <a:ln w="12700" cap="flat">
            <a:solidFill>
              <a:srgbClr val="000000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76" name="Parallelogram 275">
            <a:extLst>
              <a:ext uri="{FF2B5EF4-FFF2-40B4-BE49-F238E27FC236}">
                <a16:creationId xmlns:a16="http://schemas.microsoft.com/office/drawing/2014/main" id="{F657C4D8-752D-974B-9A02-EA36347FA964}"/>
              </a:ext>
            </a:extLst>
          </p:cNvPr>
          <p:cNvSpPr/>
          <p:nvPr/>
        </p:nvSpPr>
        <p:spPr>
          <a:xfrm>
            <a:off x="9153415" y="10682665"/>
            <a:ext cx="907197" cy="389965"/>
          </a:xfrm>
          <a:prstGeom prst="parallelogram">
            <a:avLst>
              <a:gd name="adj" fmla="val 121552"/>
            </a:avLst>
          </a:prstGeom>
          <a:solidFill>
            <a:schemeClr val="accent6">
              <a:lumMod val="40000"/>
              <a:lumOff val="60000"/>
            </a:schemeClr>
          </a:solidFill>
          <a:ln w="12700" cap="flat">
            <a:solidFill>
              <a:srgbClr val="000000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77" name="Parallelogram 276">
            <a:extLst>
              <a:ext uri="{FF2B5EF4-FFF2-40B4-BE49-F238E27FC236}">
                <a16:creationId xmlns:a16="http://schemas.microsoft.com/office/drawing/2014/main" id="{09D6B679-FAB3-7B4B-8D9A-B4A5ACF7B8D0}"/>
              </a:ext>
            </a:extLst>
          </p:cNvPr>
          <p:cNvSpPr/>
          <p:nvPr/>
        </p:nvSpPr>
        <p:spPr>
          <a:xfrm>
            <a:off x="15588485" y="6047096"/>
            <a:ext cx="907197" cy="389965"/>
          </a:xfrm>
          <a:prstGeom prst="parallelogram">
            <a:avLst>
              <a:gd name="adj" fmla="val 121552"/>
            </a:avLst>
          </a:prstGeom>
          <a:solidFill>
            <a:schemeClr val="accent5">
              <a:lumMod val="40000"/>
              <a:lumOff val="60000"/>
            </a:schemeClr>
          </a:solidFill>
          <a:ln w="12700" cap="flat">
            <a:solidFill>
              <a:srgbClr val="000000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81" name="Parallelogram 280">
            <a:extLst>
              <a:ext uri="{FF2B5EF4-FFF2-40B4-BE49-F238E27FC236}">
                <a16:creationId xmlns:a16="http://schemas.microsoft.com/office/drawing/2014/main" id="{68E5A9B8-D774-414C-AEEB-F6AC01E15D25}"/>
              </a:ext>
            </a:extLst>
          </p:cNvPr>
          <p:cNvSpPr/>
          <p:nvPr/>
        </p:nvSpPr>
        <p:spPr>
          <a:xfrm>
            <a:off x="11633805" y="3065125"/>
            <a:ext cx="907197" cy="389965"/>
          </a:xfrm>
          <a:prstGeom prst="parallelogram">
            <a:avLst>
              <a:gd name="adj" fmla="val 121552"/>
            </a:avLst>
          </a:prstGeom>
          <a:solidFill>
            <a:schemeClr val="accent2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82" name="Parallelogram 281">
            <a:extLst>
              <a:ext uri="{FF2B5EF4-FFF2-40B4-BE49-F238E27FC236}">
                <a16:creationId xmlns:a16="http://schemas.microsoft.com/office/drawing/2014/main" id="{D9DA2FA0-CFD2-BF4A-8749-69AF8B6E71C6}"/>
              </a:ext>
            </a:extLst>
          </p:cNvPr>
          <p:cNvSpPr/>
          <p:nvPr/>
        </p:nvSpPr>
        <p:spPr>
          <a:xfrm>
            <a:off x="7848115" y="6047099"/>
            <a:ext cx="907197" cy="389965"/>
          </a:xfrm>
          <a:prstGeom prst="parallelogram">
            <a:avLst>
              <a:gd name="adj" fmla="val 121552"/>
            </a:avLst>
          </a:prstGeom>
          <a:solidFill>
            <a:schemeClr val="accent1">
              <a:lumMod val="40000"/>
              <a:lumOff val="60000"/>
            </a:schemeClr>
          </a:solidFill>
          <a:ln w="12700" cap="flat">
            <a:solidFill>
              <a:srgbClr val="000000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92726D9-671B-6941-B38D-45ECBA6B0589}"/>
              </a:ext>
            </a:extLst>
          </p:cNvPr>
          <p:cNvGrpSpPr/>
          <p:nvPr/>
        </p:nvGrpSpPr>
        <p:grpSpPr>
          <a:xfrm>
            <a:off x="12364226" y="8228429"/>
            <a:ext cx="920645" cy="564776"/>
            <a:chOff x="12254098" y="7956894"/>
            <a:chExt cx="920645" cy="564776"/>
          </a:xfrm>
        </p:grpSpPr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8A701B63-3291-FF4C-A7DC-1B855D34FEA5}"/>
                </a:ext>
              </a:extLst>
            </p:cNvPr>
            <p:cNvSpPr/>
            <p:nvPr/>
          </p:nvSpPr>
          <p:spPr>
            <a:xfrm>
              <a:off x="12267546" y="8131705"/>
              <a:ext cx="907197" cy="389965"/>
            </a:xfrm>
            <a:prstGeom prst="parallelogram">
              <a:avLst>
                <a:gd name="adj" fmla="val 121552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2700" cap="flat">
              <a:solidFill>
                <a:srgbClr val="000000"/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13AE5376-6329-0E4B-981E-5D2D2FF0FC71}"/>
                </a:ext>
              </a:extLst>
            </p:cNvPr>
            <p:cNvSpPr/>
            <p:nvPr/>
          </p:nvSpPr>
          <p:spPr>
            <a:xfrm>
              <a:off x="12254098" y="7956894"/>
              <a:ext cx="907197" cy="389965"/>
            </a:xfrm>
            <a:prstGeom prst="parallelogram">
              <a:avLst>
                <a:gd name="adj" fmla="val 121552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2700" cap="flat">
              <a:solidFill>
                <a:srgbClr val="000000"/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</p:grpSp>
      <p:sp>
        <p:nvSpPr>
          <p:cNvPr id="35" name="Parallelogram 34">
            <a:extLst>
              <a:ext uri="{FF2B5EF4-FFF2-40B4-BE49-F238E27FC236}">
                <a16:creationId xmlns:a16="http://schemas.microsoft.com/office/drawing/2014/main" id="{A7E36F86-EB64-B74B-B88D-487729D11B6D}"/>
              </a:ext>
            </a:extLst>
          </p:cNvPr>
          <p:cNvSpPr/>
          <p:nvPr/>
        </p:nvSpPr>
        <p:spPr>
          <a:xfrm>
            <a:off x="11696361" y="6134503"/>
            <a:ext cx="907197" cy="389965"/>
          </a:xfrm>
          <a:prstGeom prst="parallelogram">
            <a:avLst>
              <a:gd name="adj" fmla="val 121552"/>
            </a:avLst>
          </a:prstGeom>
          <a:solidFill>
            <a:schemeClr val="accent1">
              <a:lumMod val="40000"/>
              <a:lumOff val="60000"/>
            </a:schemeClr>
          </a:solidFill>
          <a:ln w="12700" cap="flat">
            <a:solidFill>
              <a:srgbClr val="000000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D4605FBD-BD3E-FD47-B17E-5315B5EB2591}"/>
              </a:ext>
            </a:extLst>
          </p:cNvPr>
          <p:cNvSpPr/>
          <p:nvPr/>
        </p:nvSpPr>
        <p:spPr>
          <a:xfrm>
            <a:off x="11682913" y="5959692"/>
            <a:ext cx="907197" cy="389965"/>
          </a:xfrm>
          <a:prstGeom prst="parallelogram">
            <a:avLst>
              <a:gd name="adj" fmla="val 121552"/>
            </a:avLst>
          </a:prstGeom>
          <a:solidFill>
            <a:schemeClr val="accent5">
              <a:lumMod val="40000"/>
              <a:lumOff val="60000"/>
            </a:schemeClr>
          </a:solidFill>
          <a:ln w="12700" cap="flat">
            <a:solidFill>
              <a:srgbClr val="000000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38" name="Parallelogram 37">
            <a:extLst>
              <a:ext uri="{FF2B5EF4-FFF2-40B4-BE49-F238E27FC236}">
                <a16:creationId xmlns:a16="http://schemas.microsoft.com/office/drawing/2014/main" id="{390B8D22-EB58-F442-989F-72944702F9D7}"/>
              </a:ext>
            </a:extLst>
          </p:cNvPr>
          <p:cNvSpPr/>
          <p:nvPr/>
        </p:nvSpPr>
        <p:spPr>
          <a:xfrm>
            <a:off x="10384400" y="7021384"/>
            <a:ext cx="907197" cy="389965"/>
          </a:xfrm>
          <a:prstGeom prst="parallelogram">
            <a:avLst>
              <a:gd name="adj" fmla="val 121552"/>
            </a:avLst>
          </a:prstGeom>
          <a:solidFill>
            <a:schemeClr val="accent6">
              <a:lumMod val="40000"/>
              <a:lumOff val="60000"/>
            </a:schemeClr>
          </a:solidFill>
          <a:ln w="12700" cap="flat">
            <a:solidFill>
              <a:srgbClr val="000000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39" name="Parallelogram 38">
            <a:extLst>
              <a:ext uri="{FF2B5EF4-FFF2-40B4-BE49-F238E27FC236}">
                <a16:creationId xmlns:a16="http://schemas.microsoft.com/office/drawing/2014/main" id="{E3857B4A-0F9D-AC43-A277-8C85AA42CE60}"/>
              </a:ext>
            </a:extLst>
          </p:cNvPr>
          <p:cNvSpPr/>
          <p:nvPr/>
        </p:nvSpPr>
        <p:spPr>
          <a:xfrm>
            <a:off x="10370952" y="6846573"/>
            <a:ext cx="907197" cy="389965"/>
          </a:xfrm>
          <a:prstGeom prst="parallelogram">
            <a:avLst>
              <a:gd name="adj" fmla="val 121552"/>
            </a:avLst>
          </a:prstGeom>
          <a:solidFill>
            <a:schemeClr val="accent2">
              <a:lumMod val="40000"/>
              <a:lumOff val="60000"/>
            </a:schemeClr>
          </a:solidFill>
          <a:ln w="12700" cap="flat">
            <a:solidFill>
              <a:srgbClr val="000000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41" name="Parallelogram 40">
            <a:extLst>
              <a:ext uri="{FF2B5EF4-FFF2-40B4-BE49-F238E27FC236}">
                <a16:creationId xmlns:a16="http://schemas.microsoft.com/office/drawing/2014/main" id="{C2CC70FB-7B44-EF4D-8C69-D530B5C996B7}"/>
              </a:ext>
            </a:extLst>
          </p:cNvPr>
          <p:cNvSpPr/>
          <p:nvPr/>
        </p:nvSpPr>
        <p:spPr>
          <a:xfrm>
            <a:off x="12864790" y="7061867"/>
            <a:ext cx="907197" cy="389965"/>
          </a:xfrm>
          <a:prstGeom prst="parallelogram">
            <a:avLst>
              <a:gd name="adj" fmla="val 121552"/>
            </a:avLst>
          </a:prstGeom>
          <a:solidFill>
            <a:schemeClr val="accent4">
              <a:lumMod val="40000"/>
              <a:lumOff val="60000"/>
            </a:schemeClr>
          </a:solidFill>
          <a:ln w="12700" cap="flat">
            <a:solidFill>
              <a:srgbClr val="000000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42" name="Parallelogram 41">
            <a:extLst>
              <a:ext uri="{FF2B5EF4-FFF2-40B4-BE49-F238E27FC236}">
                <a16:creationId xmlns:a16="http://schemas.microsoft.com/office/drawing/2014/main" id="{E59FFF3C-A14C-794A-B08D-1D510D12E459}"/>
              </a:ext>
            </a:extLst>
          </p:cNvPr>
          <p:cNvSpPr/>
          <p:nvPr/>
        </p:nvSpPr>
        <p:spPr>
          <a:xfrm>
            <a:off x="12851342" y="6887056"/>
            <a:ext cx="907197" cy="389965"/>
          </a:xfrm>
          <a:prstGeom prst="parallelogram">
            <a:avLst>
              <a:gd name="adj" fmla="val 121552"/>
            </a:avLst>
          </a:prstGeom>
          <a:solidFill>
            <a:schemeClr val="accent2">
              <a:lumMod val="40000"/>
              <a:lumOff val="60000"/>
            </a:schemeClr>
          </a:solidFill>
          <a:ln w="12700" cap="flat">
            <a:solidFill>
              <a:srgbClr val="000000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44" name="Parallelogram 43">
            <a:extLst>
              <a:ext uri="{FF2B5EF4-FFF2-40B4-BE49-F238E27FC236}">
                <a16:creationId xmlns:a16="http://schemas.microsoft.com/office/drawing/2014/main" id="{B69BAEB4-7495-FC4E-B441-95E6680B5BCC}"/>
              </a:ext>
            </a:extLst>
          </p:cNvPr>
          <p:cNvSpPr/>
          <p:nvPr/>
        </p:nvSpPr>
        <p:spPr>
          <a:xfrm>
            <a:off x="10813733" y="8352872"/>
            <a:ext cx="907197" cy="389965"/>
          </a:xfrm>
          <a:prstGeom prst="parallelogram">
            <a:avLst>
              <a:gd name="adj" fmla="val 121552"/>
            </a:avLst>
          </a:prstGeom>
          <a:solidFill>
            <a:schemeClr val="accent4">
              <a:lumMod val="40000"/>
              <a:lumOff val="60000"/>
            </a:schemeClr>
          </a:solidFill>
          <a:ln w="12700" cap="flat">
            <a:solidFill>
              <a:srgbClr val="000000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45" name="Parallelogram 44">
            <a:extLst>
              <a:ext uri="{FF2B5EF4-FFF2-40B4-BE49-F238E27FC236}">
                <a16:creationId xmlns:a16="http://schemas.microsoft.com/office/drawing/2014/main" id="{0649AD50-3B75-3D49-BA6A-F6A852489E47}"/>
              </a:ext>
            </a:extLst>
          </p:cNvPr>
          <p:cNvSpPr/>
          <p:nvPr/>
        </p:nvSpPr>
        <p:spPr>
          <a:xfrm>
            <a:off x="10800285" y="8178061"/>
            <a:ext cx="907197" cy="389965"/>
          </a:xfrm>
          <a:prstGeom prst="parallelogram">
            <a:avLst>
              <a:gd name="adj" fmla="val 121552"/>
            </a:avLst>
          </a:prstGeom>
          <a:solidFill>
            <a:schemeClr val="accent1">
              <a:lumMod val="40000"/>
              <a:lumOff val="60000"/>
            </a:schemeClr>
          </a:solidFill>
          <a:ln w="12700" cap="flat">
            <a:solidFill>
              <a:srgbClr val="000000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47" name="Parallelogram 46">
            <a:extLst>
              <a:ext uri="{FF2B5EF4-FFF2-40B4-BE49-F238E27FC236}">
                <a16:creationId xmlns:a16="http://schemas.microsoft.com/office/drawing/2014/main" id="{F814FDFC-0F3A-134D-BA81-54A4B9D53AFC}"/>
              </a:ext>
            </a:extLst>
          </p:cNvPr>
          <p:cNvSpPr/>
          <p:nvPr/>
        </p:nvSpPr>
        <p:spPr>
          <a:xfrm>
            <a:off x="11543243" y="10727659"/>
            <a:ext cx="907197" cy="389965"/>
          </a:xfrm>
          <a:prstGeom prst="parallelogram">
            <a:avLst>
              <a:gd name="adj" fmla="val 121552"/>
            </a:avLst>
          </a:prstGeom>
          <a:solidFill>
            <a:schemeClr val="accent6">
              <a:lumMod val="40000"/>
              <a:lumOff val="60000"/>
            </a:schemeClr>
          </a:solidFill>
          <a:ln w="12700" cap="flat">
            <a:solidFill>
              <a:srgbClr val="000000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48" name="Parallelogram 47">
            <a:extLst>
              <a:ext uri="{FF2B5EF4-FFF2-40B4-BE49-F238E27FC236}">
                <a16:creationId xmlns:a16="http://schemas.microsoft.com/office/drawing/2014/main" id="{12CA7101-02E3-FE45-9E4D-20BDA1CFBF23}"/>
              </a:ext>
            </a:extLst>
          </p:cNvPr>
          <p:cNvSpPr/>
          <p:nvPr/>
        </p:nvSpPr>
        <p:spPr>
          <a:xfrm>
            <a:off x="11529795" y="10552848"/>
            <a:ext cx="907197" cy="389965"/>
          </a:xfrm>
          <a:prstGeom prst="parallelogram">
            <a:avLst>
              <a:gd name="adj" fmla="val 121552"/>
            </a:avLst>
          </a:prstGeom>
          <a:solidFill>
            <a:schemeClr val="accent4">
              <a:lumMod val="40000"/>
              <a:lumOff val="60000"/>
            </a:schemeClr>
          </a:solidFill>
          <a:ln w="12700" cap="flat">
            <a:solidFill>
              <a:srgbClr val="000000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50" name="Parallelogram 49">
            <a:extLst>
              <a:ext uri="{FF2B5EF4-FFF2-40B4-BE49-F238E27FC236}">
                <a16:creationId xmlns:a16="http://schemas.microsoft.com/office/drawing/2014/main" id="{3C043592-752F-A94B-99D5-9CCE7B979359}"/>
              </a:ext>
            </a:extLst>
          </p:cNvPr>
          <p:cNvSpPr/>
          <p:nvPr/>
        </p:nvSpPr>
        <p:spPr>
          <a:xfrm>
            <a:off x="15089051" y="8527683"/>
            <a:ext cx="907197" cy="389965"/>
          </a:xfrm>
          <a:prstGeom prst="parallelogram">
            <a:avLst>
              <a:gd name="adj" fmla="val 121552"/>
            </a:avLst>
          </a:prstGeom>
          <a:solidFill>
            <a:schemeClr val="accent4">
              <a:lumMod val="40000"/>
              <a:lumOff val="60000"/>
            </a:schemeClr>
          </a:solidFill>
          <a:ln w="12700" cap="flat">
            <a:solidFill>
              <a:srgbClr val="000000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51" name="Parallelogram 50">
            <a:extLst>
              <a:ext uri="{FF2B5EF4-FFF2-40B4-BE49-F238E27FC236}">
                <a16:creationId xmlns:a16="http://schemas.microsoft.com/office/drawing/2014/main" id="{78698029-B1BC-2A4E-B906-5E3AA0A70ADC}"/>
              </a:ext>
            </a:extLst>
          </p:cNvPr>
          <p:cNvSpPr/>
          <p:nvPr/>
        </p:nvSpPr>
        <p:spPr>
          <a:xfrm>
            <a:off x="15075603" y="8352872"/>
            <a:ext cx="907197" cy="389965"/>
          </a:xfrm>
          <a:prstGeom prst="parallelogram">
            <a:avLst>
              <a:gd name="adj" fmla="val 121552"/>
            </a:avLst>
          </a:prstGeom>
          <a:solidFill>
            <a:schemeClr val="accent5">
              <a:lumMod val="40000"/>
              <a:lumOff val="60000"/>
            </a:schemeClr>
          </a:solidFill>
          <a:ln w="12700" cap="flat">
            <a:solidFill>
              <a:srgbClr val="000000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53" name="Parallelogram 52">
            <a:extLst>
              <a:ext uri="{FF2B5EF4-FFF2-40B4-BE49-F238E27FC236}">
                <a16:creationId xmlns:a16="http://schemas.microsoft.com/office/drawing/2014/main" id="{92553E4A-5282-824E-B339-05E7D7B55BA3}"/>
              </a:ext>
            </a:extLst>
          </p:cNvPr>
          <p:cNvSpPr/>
          <p:nvPr/>
        </p:nvSpPr>
        <p:spPr>
          <a:xfrm>
            <a:off x="13894693" y="4513343"/>
            <a:ext cx="907197" cy="389965"/>
          </a:xfrm>
          <a:prstGeom prst="parallelogram">
            <a:avLst>
              <a:gd name="adj" fmla="val 121552"/>
            </a:avLst>
          </a:prstGeom>
          <a:solidFill>
            <a:schemeClr val="accent2">
              <a:lumMod val="40000"/>
              <a:lumOff val="60000"/>
            </a:schemeClr>
          </a:solidFill>
          <a:ln w="12700" cap="flat">
            <a:solidFill>
              <a:srgbClr val="000000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05153EA2-981C-9A44-A6BD-D09D6722D9E2}"/>
              </a:ext>
            </a:extLst>
          </p:cNvPr>
          <p:cNvSpPr/>
          <p:nvPr/>
        </p:nvSpPr>
        <p:spPr>
          <a:xfrm>
            <a:off x="13881245" y="4338532"/>
            <a:ext cx="907197" cy="389965"/>
          </a:xfrm>
          <a:prstGeom prst="parallelogram">
            <a:avLst>
              <a:gd name="adj" fmla="val 121552"/>
            </a:avLst>
          </a:prstGeom>
          <a:solidFill>
            <a:schemeClr val="accent5">
              <a:lumMod val="40000"/>
              <a:lumOff val="60000"/>
            </a:schemeClr>
          </a:solidFill>
          <a:ln w="12700" cap="flat">
            <a:solidFill>
              <a:srgbClr val="000000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56" name="Parallelogram 55">
            <a:extLst>
              <a:ext uri="{FF2B5EF4-FFF2-40B4-BE49-F238E27FC236}">
                <a16:creationId xmlns:a16="http://schemas.microsoft.com/office/drawing/2014/main" id="{ABA926C7-6DB3-704E-B743-A96D541A8788}"/>
              </a:ext>
            </a:extLst>
          </p:cNvPr>
          <p:cNvSpPr/>
          <p:nvPr/>
        </p:nvSpPr>
        <p:spPr>
          <a:xfrm>
            <a:off x="9607015" y="4372404"/>
            <a:ext cx="907197" cy="389965"/>
          </a:xfrm>
          <a:prstGeom prst="parallelogram">
            <a:avLst>
              <a:gd name="adj" fmla="val 121552"/>
            </a:avLst>
          </a:prstGeom>
          <a:solidFill>
            <a:schemeClr val="accent2">
              <a:lumMod val="40000"/>
              <a:lumOff val="60000"/>
            </a:schemeClr>
          </a:solidFill>
          <a:ln w="12700" cap="flat">
            <a:solidFill>
              <a:srgbClr val="000000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57" name="Parallelogram 56">
            <a:extLst>
              <a:ext uri="{FF2B5EF4-FFF2-40B4-BE49-F238E27FC236}">
                <a16:creationId xmlns:a16="http://schemas.microsoft.com/office/drawing/2014/main" id="{1BBCA0E1-2A9E-F042-82CE-84E977A6C4BB}"/>
              </a:ext>
            </a:extLst>
          </p:cNvPr>
          <p:cNvSpPr/>
          <p:nvPr/>
        </p:nvSpPr>
        <p:spPr>
          <a:xfrm>
            <a:off x="9593567" y="4197593"/>
            <a:ext cx="907197" cy="389965"/>
          </a:xfrm>
          <a:prstGeom prst="parallelogram">
            <a:avLst>
              <a:gd name="adj" fmla="val 121552"/>
            </a:avLst>
          </a:prstGeom>
          <a:solidFill>
            <a:schemeClr val="accent1">
              <a:lumMod val="40000"/>
              <a:lumOff val="60000"/>
            </a:schemeClr>
          </a:solidFill>
          <a:ln w="12700" cap="flat">
            <a:solidFill>
              <a:srgbClr val="000000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59" name="Parallelogram 58">
            <a:extLst>
              <a:ext uri="{FF2B5EF4-FFF2-40B4-BE49-F238E27FC236}">
                <a16:creationId xmlns:a16="http://schemas.microsoft.com/office/drawing/2014/main" id="{B8B45FEB-3FBA-EA40-AF27-A3D94667848B}"/>
              </a:ext>
            </a:extLst>
          </p:cNvPr>
          <p:cNvSpPr/>
          <p:nvPr/>
        </p:nvSpPr>
        <p:spPr>
          <a:xfrm>
            <a:off x="8197113" y="8547854"/>
            <a:ext cx="907197" cy="389965"/>
          </a:xfrm>
          <a:prstGeom prst="parallelogram">
            <a:avLst>
              <a:gd name="adj" fmla="val 121552"/>
            </a:avLst>
          </a:prstGeom>
          <a:solidFill>
            <a:schemeClr val="accent6">
              <a:lumMod val="40000"/>
              <a:lumOff val="60000"/>
            </a:schemeClr>
          </a:solidFill>
          <a:ln w="12700" cap="flat">
            <a:solidFill>
              <a:srgbClr val="000000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60" name="Parallelogram 59">
            <a:extLst>
              <a:ext uri="{FF2B5EF4-FFF2-40B4-BE49-F238E27FC236}">
                <a16:creationId xmlns:a16="http://schemas.microsoft.com/office/drawing/2014/main" id="{FC631607-66B9-144A-B62A-FBE742BEEAA6}"/>
              </a:ext>
            </a:extLst>
          </p:cNvPr>
          <p:cNvSpPr/>
          <p:nvPr/>
        </p:nvSpPr>
        <p:spPr>
          <a:xfrm>
            <a:off x="8183665" y="8373043"/>
            <a:ext cx="907197" cy="389965"/>
          </a:xfrm>
          <a:prstGeom prst="parallelogram">
            <a:avLst>
              <a:gd name="adj" fmla="val 121552"/>
            </a:avLst>
          </a:prstGeom>
          <a:solidFill>
            <a:schemeClr val="accent1">
              <a:lumMod val="40000"/>
              <a:lumOff val="60000"/>
            </a:schemeClr>
          </a:solidFill>
          <a:ln w="12700" cap="flat">
            <a:solidFill>
              <a:srgbClr val="000000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767343724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Motivation : Graph classification</a:t>
            </a:r>
            <a:endParaRPr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3BEFEF3-3149-404F-815F-1571BBC76359}"/>
              </a:ext>
            </a:extLst>
          </p:cNvPr>
          <p:cNvSpPr/>
          <p:nvPr/>
        </p:nvSpPr>
        <p:spPr>
          <a:xfrm>
            <a:off x="3874361" y="4303395"/>
            <a:ext cx="679269" cy="679269"/>
          </a:xfrm>
          <a:prstGeom prst="ellipse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4752F38-BD23-0940-A02C-96E7194B70EE}"/>
              </a:ext>
            </a:extLst>
          </p:cNvPr>
          <p:cNvSpPr/>
          <p:nvPr/>
        </p:nvSpPr>
        <p:spPr>
          <a:xfrm>
            <a:off x="5411424" y="4982664"/>
            <a:ext cx="679269" cy="679269"/>
          </a:xfrm>
          <a:prstGeom prst="ellipse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D810BD0-A38D-724A-AEAF-8749B689DEAE}"/>
              </a:ext>
            </a:extLst>
          </p:cNvPr>
          <p:cNvSpPr/>
          <p:nvPr/>
        </p:nvSpPr>
        <p:spPr>
          <a:xfrm>
            <a:off x="4240120" y="5714184"/>
            <a:ext cx="679269" cy="679269"/>
          </a:xfrm>
          <a:prstGeom prst="ellipse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24263C5-E659-8F4A-AF51-EA4EA637D721}"/>
              </a:ext>
            </a:extLst>
          </p:cNvPr>
          <p:cNvSpPr/>
          <p:nvPr/>
        </p:nvSpPr>
        <p:spPr>
          <a:xfrm>
            <a:off x="2691084" y="5322298"/>
            <a:ext cx="679269" cy="679269"/>
          </a:xfrm>
          <a:prstGeom prst="ellipse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2F15EE4-B8E2-1A43-8117-FC69D678512C}"/>
              </a:ext>
            </a:extLst>
          </p:cNvPr>
          <p:cNvSpPr/>
          <p:nvPr/>
        </p:nvSpPr>
        <p:spPr>
          <a:xfrm>
            <a:off x="5411424" y="6667772"/>
            <a:ext cx="679269" cy="679269"/>
          </a:xfrm>
          <a:prstGeom prst="ellipse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37EB2A4-0EDB-7D43-B131-C5D794940D71}"/>
              </a:ext>
            </a:extLst>
          </p:cNvPr>
          <p:cNvSpPr/>
          <p:nvPr/>
        </p:nvSpPr>
        <p:spPr>
          <a:xfrm>
            <a:off x="3370353" y="6667771"/>
            <a:ext cx="679269" cy="679269"/>
          </a:xfrm>
          <a:prstGeom prst="ellipse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0B1AD84-20F0-6340-BEBF-921A2A18B56F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4819912" y="6293976"/>
            <a:ext cx="690989" cy="473273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956ED7B-9829-DF49-A332-1EA2C5B70EF4}"/>
              </a:ext>
            </a:extLst>
          </p:cNvPr>
          <p:cNvCxnSpPr>
            <a:cxnSpLocks/>
            <a:stCxn id="2" idx="4"/>
            <a:endCxn id="6" idx="0"/>
          </p:cNvCxnSpPr>
          <p:nvPr/>
        </p:nvCxnSpPr>
        <p:spPr>
          <a:xfrm>
            <a:off x="4213996" y="4982664"/>
            <a:ext cx="365759" cy="73152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312C5E2-BB3D-3549-9684-9501915E8FD8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4819912" y="5562456"/>
            <a:ext cx="690989" cy="251205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42DECFD-D68D-534B-AFFF-90B1A7847119}"/>
              </a:ext>
            </a:extLst>
          </p:cNvPr>
          <p:cNvCxnSpPr>
            <a:cxnSpLocks/>
            <a:stCxn id="2" idx="6"/>
            <a:endCxn id="5" idx="1"/>
          </p:cNvCxnSpPr>
          <p:nvPr/>
        </p:nvCxnSpPr>
        <p:spPr>
          <a:xfrm>
            <a:off x="4553630" y="4643030"/>
            <a:ext cx="957271" cy="439111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E947DA2-722D-8546-8329-DDC0FE3A1C4E}"/>
              </a:ext>
            </a:extLst>
          </p:cNvPr>
          <p:cNvCxnSpPr>
            <a:cxnSpLocks/>
            <a:stCxn id="2" idx="2"/>
            <a:endCxn id="7" idx="7"/>
          </p:cNvCxnSpPr>
          <p:nvPr/>
        </p:nvCxnSpPr>
        <p:spPr>
          <a:xfrm flipH="1">
            <a:off x="3270876" y="4643030"/>
            <a:ext cx="603485" cy="778745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8BD288C-BC38-C343-9558-410C7329C8AB}"/>
              </a:ext>
            </a:extLst>
          </p:cNvPr>
          <p:cNvCxnSpPr>
            <a:cxnSpLocks/>
            <a:stCxn id="6" idx="3"/>
            <a:endCxn id="9" idx="7"/>
          </p:cNvCxnSpPr>
          <p:nvPr/>
        </p:nvCxnSpPr>
        <p:spPr>
          <a:xfrm flipH="1">
            <a:off x="3950145" y="6293976"/>
            <a:ext cx="389452" cy="473272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08D6FC0-635E-1040-B909-90D40EB3BA02}"/>
              </a:ext>
            </a:extLst>
          </p:cNvPr>
          <p:cNvCxnSpPr>
            <a:cxnSpLocks/>
            <a:stCxn id="2" idx="3"/>
            <a:endCxn id="9" idx="0"/>
          </p:cNvCxnSpPr>
          <p:nvPr/>
        </p:nvCxnSpPr>
        <p:spPr>
          <a:xfrm flipH="1">
            <a:off x="3709988" y="4883187"/>
            <a:ext cx="263850" cy="1784584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8C4CA0F4-C984-2149-8000-5B759117A572}"/>
              </a:ext>
            </a:extLst>
          </p:cNvPr>
          <p:cNvSpPr/>
          <p:nvPr/>
        </p:nvSpPr>
        <p:spPr>
          <a:xfrm>
            <a:off x="3195092" y="8692512"/>
            <a:ext cx="679269" cy="679269"/>
          </a:xfrm>
          <a:prstGeom prst="ellipse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867A9E5-2D66-C840-9492-883DCF384F05}"/>
              </a:ext>
            </a:extLst>
          </p:cNvPr>
          <p:cNvSpPr/>
          <p:nvPr/>
        </p:nvSpPr>
        <p:spPr>
          <a:xfrm>
            <a:off x="4396875" y="10031452"/>
            <a:ext cx="679269" cy="679269"/>
          </a:xfrm>
          <a:prstGeom prst="ellipse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1B32E5D-4182-4F49-A083-3218151D7E7D}"/>
              </a:ext>
            </a:extLst>
          </p:cNvPr>
          <p:cNvSpPr/>
          <p:nvPr/>
        </p:nvSpPr>
        <p:spPr>
          <a:xfrm>
            <a:off x="2897567" y="10717253"/>
            <a:ext cx="679269" cy="679269"/>
          </a:xfrm>
          <a:prstGeom prst="ellipse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0E84044-F3BC-A44A-9591-79C11E563D16}"/>
              </a:ext>
            </a:extLst>
          </p:cNvPr>
          <p:cNvCxnSpPr>
            <a:cxnSpLocks/>
            <a:stCxn id="36" idx="5"/>
            <a:endCxn id="37" idx="1"/>
          </p:cNvCxnSpPr>
          <p:nvPr/>
        </p:nvCxnSpPr>
        <p:spPr>
          <a:xfrm>
            <a:off x="3774884" y="9272304"/>
            <a:ext cx="721468" cy="858625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1BAF1CA-3FFD-1F4D-BE65-70D602F811AB}"/>
              </a:ext>
            </a:extLst>
          </p:cNvPr>
          <p:cNvCxnSpPr>
            <a:cxnSpLocks/>
            <a:stCxn id="36" idx="4"/>
            <a:endCxn id="38" idx="0"/>
          </p:cNvCxnSpPr>
          <p:nvPr/>
        </p:nvCxnSpPr>
        <p:spPr>
          <a:xfrm flipH="1">
            <a:off x="3237202" y="9371781"/>
            <a:ext cx="297525" cy="1345472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2171650-5C87-DF44-A984-8A7ECA45B43C}"/>
              </a:ext>
            </a:extLst>
          </p:cNvPr>
          <p:cNvGrpSpPr/>
          <p:nvPr/>
        </p:nvGrpSpPr>
        <p:grpSpPr>
          <a:xfrm>
            <a:off x="6823429" y="8679447"/>
            <a:ext cx="2518211" cy="2704010"/>
            <a:chOff x="5978906" y="8678760"/>
            <a:chExt cx="2518211" cy="2704010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2375DD4-0220-5A41-9CD2-39B4A4ED9C5B}"/>
                </a:ext>
              </a:extLst>
            </p:cNvPr>
            <p:cNvSpPr/>
            <p:nvPr/>
          </p:nvSpPr>
          <p:spPr>
            <a:xfrm>
              <a:off x="6276431" y="8678760"/>
              <a:ext cx="679269" cy="679269"/>
            </a:xfrm>
            <a:prstGeom prst="ellipse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CB0474A-D5B8-C943-AE43-C71B599CC0B2}"/>
                </a:ext>
              </a:extLst>
            </p:cNvPr>
            <p:cNvSpPr/>
            <p:nvPr/>
          </p:nvSpPr>
          <p:spPr>
            <a:xfrm>
              <a:off x="7478214" y="10017700"/>
              <a:ext cx="679269" cy="679269"/>
            </a:xfrm>
            <a:prstGeom prst="ellipse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010DEA5-3CC3-D941-84C2-8842295B1B1F}"/>
                </a:ext>
              </a:extLst>
            </p:cNvPr>
            <p:cNvSpPr/>
            <p:nvPr/>
          </p:nvSpPr>
          <p:spPr>
            <a:xfrm>
              <a:off x="5978906" y="10703501"/>
              <a:ext cx="679269" cy="679269"/>
            </a:xfrm>
            <a:prstGeom prst="ellipse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E614EEC-88F6-924F-802A-9DF32F097ED4}"/>
                </a:ext>
              </a:extLst>
            </p:cNvPr>
            <p:cNvCxnSpPr>
              <a:cxnSpLocks/>
              <a:stCxn id="47" idx="5"/>
              <a:endCxn id="48" idx="1"/>
            </p:cNvCxnSpPr>
            <p:nvPr/>
          </p:nvCxnSpPr>
          <p:spPr>
            <a:xfrm>
              <a:off x="6856223" y="9258552"/>
              <a:ext cx="721468" cy="85862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CB66406-24A5-FB4C-B862-95CA2461F04B}"/>
                </a:ext>
              </a:extLst>
            </p:cNvPr>
            <p:cNvCxnSpPr>
              <a:cxnSpLocks/>
              <a:stCxn id="47" idx="4"/>
              <a:endCxn id="49" idx="0"/>
            </p:cNvCxnSpPr>
            <p:nvPr/>
          </p:nvCxnSpPr>
          <p:spPr>
            <a:xfrm flipH="1">
              <a:off x="6318541" y="9358029"/>
              <a:ext cx="297525" cy="134547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8FC2368-52CF-054A-9DE6-603851070D8A}"/>
                </a:ext>
              </a:extLst>
            </p:cNvPr>
            <p:cNvSpPr/>
            <p:nvPr/>
          </p:nvSpPr>
          <p:spPr>
            <a:xfrm>
              <a:off x="7817848" y="8678760"/>
              <a:ext cx="679269" cy="679269"/>
            </a:xfrm>
            <a:prstGeom prst="ellipse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DED699B-C1BC-0D49-948D-1EE8F326F75C}"/>
                </a:ext>
              </a:extLst>
            </p:cNvPr>
            <p:cNvCxnSpPr>
              <a:cxnSpLocks/>
              <a:stCxn id="52" idx="3"/>
              <a:endCxn id="49" idx="7"/>
            </p:cNvCxnSpPr>
            <p:nvPr/>
          </p:nvCxnSpPr>
          <p:spPr>
            <a:xfrm flipH="1">
              <a:off x="6558698" y="9258552"/>
              <a:ext cx="1358627" cy="154442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EDACA3D8-013F-6B4E-A091-A2A901A4D841}"/>
              </a:ext>
            </a:extLst>
          </p:cNvPr>
          <p:cNvSpPr/>
          <p:nvPr/>
        </p:nvSpPr>
        <p:spPr>
          <a:xfrm>
            <a:off x="2557461" y="4100513"/>
            <a:ext cx="5072063" cy="3586162"/>
          </a:xfrm>
          <a:prstGeom prst="rect">
            <a:avLst/>
          </a:prstGeom>
          <a:noFill/>
          <a:ln w="28575" cap="flat">
            <a:solidFill>
              <a:schemeClr val="tx1"/>
            </a:solidFill>
            <a:prstDash val="sys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C9F3343-4F41-AE48-BCA1-2A4B57F5E9C9}"/>
              </a:ext>
            </a:extLst>
          </p:cNvPr>
          <p:cNvSpPr txBox="1"/>
          <p:nvPr/>
        </p:nvSpPr>
        <p:spPr>
          <a:xfrm>
            <a:off x="6719990" y="5166040"/>
            <a:ext cx="676468" cy="15234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9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Vista Sans OT Medium"/>
                <a:ea typeface="Vista Sans OT Medium"/>
                <a:cs typeface="Vista Sans OT Medium"/>
                <a:sym typeface="Vista Sans OT Medium"/>
              </a:rPr>
              <a:t>A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361DBCF-AEFC-A249-91C8-16171D973FFF}"/>
              </a:ext>
            </a:extLst>
          </p:cNvPr>
          <p:cNvSpPr/>
          <p:nvPr/>
        </p:nvSpPr>
        <p:spPr>
          <a:xfrm>
            <a:off x="2540112" y="8166990"/>
            <a:ext cx="3703525" cy="3586162"/>
          </a:xfrm>
          <a:prstGeom prst="rect">
            <a:avLst/>
          </a:prstGeom>
          <a:noFill/>
          <a:ln w="28575" cap="flat">
            <a:solidFill>
              <a:schemeClr val="tx1"/>
            </a:solidFill>
            <a:prstDash val="sys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9AA8AAE-DD8F-AC4B-8F2D-46906C5706FD}"/>
              </a:ext>
            </a:extLst>
          </p:cNvPr>
          <p:cNvSpPr txBox="1"/>
          <p:nvPr/>
        </p:nvSpPr>
        <p:spPr>
          <a:xfrm>
            <a:off x="5249990" y="8352880"/>
            <a:ext cx="676468" cy="15234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9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Vista Sans OT Medium"/>
                <a:ea typeface="Vista Sans OT Medium"/>
                <a:cs typeface="Vista Sans OT Medium"/>
                <a:sym typeface="Vista Sans OT Medium"/>
              </a:rPr>
              <a:t>B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78B62FA-BF9C-874C-8ED9-9A4121466603}"/>
              </a:ext>
            </a:extLst>
          </p:cNvPr>
          <p:cNvSpPr/>
          <p:nvPr/>
        </p:nvSpPr>
        <p:spPr>
          <a:xfrm>
            <a:off x="6601092" y="8182216"/>
            <a:ext cx="3703525" cy="3586162"/>
          </a:xfrm>
          <a:prstGeom prst="rect">
            <a:avLst/>
          </a:prstGeom>
          <a:noFill/>
          <a:ln w="28575" cap="flat">
            <a:solidFill>
              <a:schemeClr val="tx1"/>
            </a:solidFill>
            <a:prstDash val="sys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7E4B9EF-0AE0-6C44-BD4F-4952B9D1F6FE}"/>
              </a:ext>
            </a:extLst>
          </p:cNvPr>
          <p:cNvSpPr txBox="1"/>
          <p:nvPr/>
        </p:nvSpPr>
        <p:spPr>
          <a:xfrm>
            <a:off x="9487927" y="8178122"/>
            <a:ext cx="676468" cy="15234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9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Vista Sans OT Medium"/>
                <a:ea typeface="Vista Sans OT Medium"/>
                <a:cs typeface="Vista Sans OT Medium"/>
                <a:sym typeface="Vista Sans OT Medium"/>
              </a:rPr>
              <a:t>A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B346FD2-1430-2F4B-A8C4-3877F2AB0A8C}"/>
              </a:ext>
            </a:extLst>
          </p:cNvPr>
          <p:cNvGrpSpPr/>
          <p:nvPr/>
        </p:nvGrpSpPr>
        <p:grpSpPr>
          <a:xfrm>
            <a:off x="8510111" y="4643030"/>
            <a:ext cx="2518211" cy="2704010"/>
            <a:chOff x="5978906" y="8678760"/>
            <a:chExt cx="2518211" cy="2704010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AF99B920-68F5-5E49-BB6C-CFEDC3B813D1}"/>
                </a:ext>
              </a:extLst>
            </p:cNvPr>
            <p:cNvSpPr/>
            <p:nvPr/>
          </p:nvSpPr>
          <p:spPr>
            <a:xfrm>
              <a:off x="6276431" y="8678760"/>
              <a:ext cx="679269" cy="679269"/>
            </a:xfrm>
            <a:prstGeom prst="ellipse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CC8ED2D7-7E83-E746-B803-DC49C9361242}"/>
                </a:ext>
              </a:extLst>
            </p:cNvPr>
            <p:cNvSpPr/>
            <p:nvPr/>
          </p:nvSpPr>
          <p:spPr>
            <a:xfrm>
              <a:off x="7478214" y="10017700"/>
              <a:ext cx="679269" cy="679269"/>
            </a:xfrm>
            <a:prstGeom prst="ellipse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8680D0F-33FE-3849-AC5D-5B98F96B195E}"/>
                </a:ext>
              </a:extLst>
            </p:cNvPr>
            <p:cNvSpPr/>
            <p:nvPr/>
          </p:nvSpPr>
          <p:spPr>
            <a:xfrm>
              <a:off x="5978906" y="10703501"/>
              <a:ext cx="679269" cy="679269"/>
            </a:xfrm>
            <a:prstGeom prst="ellipse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2308DB1-920E-304A-8CB1-88F1D3330E0F}"/>
                </a:ext>
              </a:extLst>
            </p:cNvPr>
            <p:cNvCxnSpPr>
              <a:cxnSpLocks/>
              <a:stCxn id="64" idx="5"/>
              <a:endCxn id="65" idx="1"/>
            </p:cNvCxnSpPr>
            <p:nvPr/>
          </p:nvCxnSpPr>
          <p:spPr>
            <a:xfrm>
              <a:off x="6856223" y="9258552"/>
              <a:ext cx="721468" cy="85862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256E73D-BA25-4E46-A02F-CA5ACE43F2F7}"/>
                </a:ext>
              </a:extLst>
            </p:cNvPr>
            <p:cNvCxnSpPr>
              <a:cxnSpLocks/>
              <a:stCxn id="64" idx="4"/>
              <a:endCxn id="66" idx="0"/>
            </p:cNvCxnSpPr>
            <p:nvPr/>
          </p:nvCxnSpPr>
          <p:spPr>
            <a:xfrm flipH="1">
              <a:off x="6318541" y="9358029"/>
              <a:ext cx="297525" cy="134547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C5739644-3EA1-7047-83D1-8E83F42786D7}"/>
                </a:ext>
              </a:extLst>
            </p:cNvPr>
            <p:cNvSpPr/>
            <p:nvPr/>
          </p:nvSpPr>
          <p:spPr>
            <a:xfrm>
              <a:off x="7817848" y="8678760"/>
              <a:ext cx="679269" cy="679269"/>
            </a:xfrm>
            <a:prstGeom prst="ellipse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8437B97-A36A-914E-A59F-80CD69F80723}"/>
                </a:ext>
              </a:extLst>
            </p:cNvPr>
            <p:cNvCxnSpPr>
              <a:cxnSpLocks/>
              <a:stCxn id="69" idx="3"/>
              <a:endCxn id="66" idx="7"/>
            </p:cNvCxnSpPr>
            <p:nvPr/>
          </p:nvCxnSpPr>
          <p:spPr>
            <a:xfrm flipH="1">
              <a:off x="6558698" y="9258552"/>
              <a:ext cx="1358627" cy="154442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3BE8C86-A2BB-2947-9B9D-77895F418705}"/>
                </a:ext>
              </a:extLst>
            </p:cNvPr>
            <p:cNvCxnSpPr>
              <a:cxnSpLocks/>
              <a:stCxn id="69" idx="4"/>
              <a:endCxn id="65" idx="0"/>
            </p:cNvCxnSpPr>
            <p:nvPr/>
          </p:nvCxnSpPr>
          <p:spPr>
            <a:xfrm flipH="1">
              <a:off x="7817849" y="9358029"/>
              <a:ext cx="339634" cy="65967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A6CDE077-0D6E-4443-9D51-D65D14314D0E}"/>
                </a:ext>
              </a:extLst>
            </p:cNvPr>
            <p:cNvCxnSpPr>
              <a:cxnSpLocks/>
              <a:stCxn id="65" idx="3"/>
              <a:endCxn id="66" idx="6"/>
            </p:cNvCxnSpPr>
            <p:nvPr/>
          </p:nvCxnSpPr>
          <p:spPr>
            <a:xfrm flipH="1">
              <a:off x="6658175" y="10597492"/>
              <a:ext cx="919516" cy="44564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B0406743-EBBC-E241-B95B-F2E14A43FB00}"/>
              </a:ext>
            </a:extLst>
          </p:cNvPr>
          <p:cNvSpPr/>
          <p:nvPr/>
        </p:nvSpPr>
        <p:spPr>
          <a:xfrm>
            <a:off x="8287774" y="4145799"/>
            <a:ext cx="3703525" cy="3586162"/>
          </a:xfrm>
          <a:prstGeom prst="rect">
            <a:avLst/>
          </a:prstGeom>
          <a:noFill/>
          <a:ln w="28575" cap="flat">
            <a:solidFill>
              <a:schemeClr val="tx1"/>
            </a:solidFill>
            <a:prstDash val="sys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A43932F-4703-6543-BC02-05896B4CF8A7}"/>
              </a:ext>
            </a:extLst>
          </p:cNvPr>
          <p:cNvSpPr txBox="1"/>
          <p:nvPr/>
        </p:nvSpPr>
        <p:spPr>
          <a:xfrm>
            <a:off x="11174609" y="4141705"/>
            <a:ext cx="676468" cy="15234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9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Vista Sans OT Medium"/>
                <a:ea typeface="Vista Sans OT Medium"/>
                <a:cs typeface="Vista Sans OT Medium"/>
                <a:sym typeface="Vista Sans OT Medium"/>
              </a:rPr>
              <a:t>B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43AD4D1-EDA0-EE48-A6D2-47446C9D5700}"/>
              </a:ext>
            </a:extLst>
          </p:cNvPr>
          <p:cNvSpPr/>
          <p:nvPr/>
        </p:nvSpPr>
        <p:spPr>
          <a:xfrm>
            <a:off x="2283855" y="3875968"/>
            <a:ext cx="11032095" cy="8525582"/>
          </a:xfrm>
          <a:prstGeom prst="rect">
            <a:avLst/>
          </a:prstGeom>
          <a:noFill/>
          <a:ln w="28575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09A96F-37F1-0B4D-BC23-6B2BE2801CD4}"/>
              </a:ext>
            </a:extLst>
          </p:cNvPr>
          <p:cNvSpPr txBox="1"/>
          <p:nvPr/>
        </p:nvSpPr>
        <p:spPr>
          <a:xfrm>
            <a:off x="14744475" y="6386146"/>
            <a:ext cx="9150788" cy="2437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R="0" algn="l" defTabSz="4572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sz="3600" dirty="0" err="1"/>
              <a:t>These</a:t>
            </a:r>
            <a:r>
              <a:rPr lang="fr-FR" sz="3600" dirty="0"/>
              <a:t> graphs </a:t>
            </a:r>
            <a:r>
              <a:rPr lang="fr-FR" sz="3600" dirty="0" err="1"/>
              <a:t>could</a:t>
            </a:r>
            <a:r>
              <a:rPr lang="fr-FR" sz="3600" dirty="0"/>
              <a:t> </a:t>
            </a:r>
            <a:r>
              <a:rPr lang="fr-FR" sz="3600" dirty="0" err="1"/>
              <a:t>be</a:t>
            </a:r>
            <a:r>
              <a:rPr lang="fr-FR" sz="3600" dirty="0"/>
              <a:t> :</a:t>
            </a:r>
          </a:p>
          <a:p>
            <a:pPr marL="571500" lvl="2" indent="-571500" algn="l">
              <a:buFont typeface="Arial" panose="020B0604020202020204" pitchFamily="34" charset="0"/>
              <a:buChar char="•"/>
            </a:pPr>
            <a:r>
              <a:rPr kumimoji="0" lang="fr-FR" sz="3600" b="0" i="0" u="none" strike="noStrike" cap="none" spc="0" normalizeH="0" baseline="0" dirty="0" err="1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Vista Sans OT Medium"/>
                <a:ea typeface="Vista Sans OT Medium"/>
                <a:cs typeface="Vista Sans OT Medium"/>
                <a:sym typeface="Vista Sans OT Medium"/>
              </a:rPr>
              <a:t>Molecules</a:t>
            </a:r>
            <a:endParaRPr kumimoji="0" lang="fr-FR" sz="3600" b="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Vista Sans OT Medium"/>
              <a:ea typeface="Vista Sans OT Medium"/>
              <a:cs typeface="Vista Sans OT Medium"/>
              <a:sym typeface="Vista Sans OT Medium"/>
            </a:endParaRPr>
          </a:p>
          <a:p>
            <a:pPr marL="571500" marR="0" indent="-571500" algn="l" defTabSz="4572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fr-FR" sz="3600" dirty="0"/>
              <a:t>User </a:t>
            </a:r>
            <a:r>
              <a:rPr lang="fr-FR" sz="3600" dirty="0" err="1"/>
              <a:t>Neighborhoods</a:t>
            </a:r>
            <a:endParaRPr lang="fr-FR" sz="3600" dirty="0"/>
          </a:p>
          <a:p>
            <a:pPr marL="571500" marR="0" indent="-571500" algn="l" defTabSz="4572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fr-FR" sz="3600" dirty="0"/>
              <a:t>Local </a:t>
            </a:r>
            <a:r>
              <a:rPr lang="fr-FR" sz="3600" dirty="0" err="1"/>
              <a:t>electric</a:t>
            </a:r>
            <a:r>
              <a:rPr lang="fr-FR" sz="3600" dirty="0"/>
              <a:t> networks</a:t>
            </a:r>
          </a:p>
        </p:txBody>
      </p:sp>
    </p:spTree>
    <p:extLst>
      <p:ext uri="{BB962C8B-B14F-4D97-AF65-F5344CB8AC3E}">
        <p14:creationId xmlns:p14="http://schemas.microsoft.com/office/powerpoint/2010/main" val="1711807052"/>
      </p:ext>
    </p:extLst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Neural Relational Inference - Encoder</a:t>
            </a:r>
            <a:endParaRPr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92726D9-671B-6941-B38D-45ECBA6B0589}"/>
              </a:ext>
            </a:extLst>
          </p:cNvPr>
          <p:cNvGrpSpPr/>
          <p:nvPr/>
        </p:nvGrpSpPr>
        <p:grpSpPr>
          <a:xfrm>
            <a:off x="1419226" y="9979712"/>
            <a:ext cx="920645" cy="564776"/>
            <a:chOff x="12254098" y="7956894"/>
            <a:chExt cx="920645" cy="564776"/>
          </a:xfrm>
        </p:grpSpPr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8A701B63-3291-FF4C-A7DC-1B855D34FEA5}"/>
                </a:ext>
              </a:extLst>
            </p:cNvPr>
            <p:cNvSpPr/>
            <p:nvPr/>
          </p:nvSpPr>
          <p:spPr>
            <a:xfrm>
              <a:off x="12267546" y="8131705"/>
              <a:ext cx="907197" cy="389965"/>
            </a:xfrm>
            <a:prstGeom prst="parallelogram">
              <a:avLst>
                <a:gd name="adj" fmla="val 121552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2700" cap="flat">
              <a:solidFill>
                <a:srgbClr val="000000"/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13AE5376-6329-0E4B-981E-5D2D2FF0FC71}"/>
                </a:ext>
              </a:extLst>
            </p:cNvPr>
            <p:cNvSpPr/>
            <p:nvPr/>
          </p:nvSpPr>
          <p:spPr>
            <a:xfrm>
              <a:off x="12254098" y="7956894"/>
              <a:ext cx="907197" cy="389965"/>
            </a:xfrm>
            <a:prstGeom prst="parallelogram">
              <a:avLst>
                <a:gd name="adj" fmla="val 121552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2700" cap="flat">
              <a:solidFill>
                <a:srgbClr val="000000"/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5B1D32E-4BF0-894B-BDD4-50C80CF3C644}"/>
              </a:ext>
            </a:extLst>
          </p:cNvPr>
          <p:cNvGrpSpPr/>
          <p:nvPr/>
        </p:nvGrpSpPr>
        <p:grpSpPr>
          <a:xfrm>
            <a:off x="1423173" y="6419753"/>
            <a:ext cx="920645" cy="564776"/>
            <a:chOff x="11682913" y="5959692"/>
            <a:chExt cx="920645" cy="564776"/>
          </a:xfrm>
        </p:grpSpPr>
        <p:sp>
          <p:nvSpPr>
            <p:cNvPr id="35" name="Parallelogram 34">
              <a:extLst>
                <a:ext uri="{FF2B5EF4-FFF2-40B4-BE49-F238E27FC236}">
                  <a16:creationId xmlns:a16="http://schemas.microsoft.com/office/drawing/2014/main" id="{A7E36F86-EB64-B74B-B88D-487729D11B6D}"/>
                </a:ext>
              </a:extLst>
            </p:cNvPr>
            <p:cNvSpPr/>
            <p:nvPr/>
          </p:nvSpPr>
          <p:spPr>
            <a:xfrm>
              <a:off x="11696361" y="6134503"/>
              <a:ext cx="907197" cy="389965"/>
            </a:xfrm>
            <a:prstGeom prst="parallelogram">
              <a:avLst>
                <a:gd name="adj" fmla="val 121552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2700" cap="flat">
              <a:solidFill>
                <a:srgbClr val="000000"/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36" name="Parallelogram 35">
              <a:extLst>
                <a:ext uri="{FF2B5EF4-FFF2-40B4-BE49-F238E27FC236}">
                  <a16:creationId xmlns:a16="http://schemas.microsoft.com/office/drawing/2014/main" id="{D4605FBD-BD3E-FD47-B17E-5315B5EB2591}"/>
                </a:ext>
              </a:extLst>
            </p:cNvPr>
            <p:cNvSpPr/>
            <p:nvPr/>
          </p:nvSpPr>
          <p:spPr>
            <a:xfrm>
              <a:off x="11682913" y="5959692"/>
              <a:ext cx="907197" cy="389965"/>
            </a:xfrm>
            <a:prstGeom prst="parallelogram">
              <a:avLst>
                <a:gd name="adj" fmla="val 121552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2700" cap="flat">
              <a:solidFill>
                <a:srgbClr val="000000"/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C8AF66B-FDFC-7E42-9609-2288C8AB4B59}"/>
              </a:ext>
            </a:extLst>
          </p:cNvPr>
          <p:cNvGrpSpPr/>
          <p:nvPr/>
        </p:nvGrpSpPr>
        <p:grpSpPr>
          <a:xfrm>
            <a:off x="1444647" y="5484481"/>
            <a:ext cx="920645" cy="564776"/>
            <a:chOff x="10370952" y="6846573"/>
            <a:chExt cx="920645" cy="564776"/>
          </a:xfrm>
        </p:grpSpPr>
        <p:sp>
          <p:nvSpPr>
            <p:cNvPr id="38" name="Parallelogram 37">
              <a:extLst>
                <a:ext uri="{FF2B5EF4-FFF2-40B4-BE49-F238E27FC236}">
                  <a16:creationId xmlns:a16="http://schemas.microsoft.com/office/drawing/2014/main" id="{390B8D22-EB58-F442-989F-72944702F9D7}"/>
                </a:ext>
              </a:extLst>
            </p:cNvPr>
            <p:cNvSpPr/>
            <p:nvPr/>
          </p:nvSpPr>
          <p:spPr>
            <a:xfrm>
              <a:off x="10384400" y="7021384"/>
              <a:ext cx="907197" cy="389965"/>
            </a:xfrm>
            <a:prstGeom prst="parallelogram">
              <a:avLst>
                <a:gd name="adj" fmla="val 121552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2700" cap="flat">
              <a:solidFill>
                <a:srgbClr val="000000"/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39" name="Parallelogram 38">
              <a:extLst>
                <a:ext uri="{FF2B5EF4-FFF2-40B4-BE49-F238E27FC236}">
                  <a16:creationId xmlns:a16="http://schemas.microsoft.com/office/drawing/2014/main" id="{E3857B4A-0F9D-AC43-A277-8C85AA42CE60}"/>
                </a:ext>
              </a:extLst>
            </p:cNvPr>
            <p:cNvSpPr/>
            <p:nvPr/>
          </p:nvSpPr>
          <p:spPr>
            <a:xfrm>
              <a:off x="10370952" y="6846573"/>
              <a:ext cx="907197" cy="389965"/>
            </a:xfrm>
            <a:prstGeom prst="parallelogram">
              <a:avLst>
                <a:gd name="adj" fmla="val 121552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2700" cap="flat">
              <a:solidFill>
                <a:srgbClr val="000000"/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2427438-3475-D444-908A-D7C90BAF232B}"/>
              </a:ext>
            </a:extLst>
          </p:cNvPr>
          <p:cNvGrpSpPr/>
          <p:nvPr/>
        </p:nvGrpSpPr>
        <p:grpSpPr>
          <a:xfrm>
            <a:off x="1396277" y="9047599"/>
            <a:ext cx="920645" cy="564776"/>
            <a:chOff x="12851342" y="6887056"/>
            <a:chExt cx="920645" cy="564776"/>
          </a:xfrm>
        </p:grpSpPr>
        <p:sp>
          <p:nvSpPr>
            <p:cNvPr id="41" name="Parallelogram 40">
              <a:extLst>
                <a:ext uri="{FF2B5EF4-FFF2-40B4-BE49-F238E27FC236}">
                  <a16:creationId xmlns:a16="http://schemas.microsoft.com/office/drawing/2014/main" id="{C2CC70FB-7B44-EF4D-8C69-D530B5C996B7}"/>
                </a:ext>
              </a:extLst>
            </p:cNvPr>
            <p:cNvSpPr/>
            <p:nvPr/>
          </p:nvSpPr>
          <p:spPr>
            <a:xfrm>
              <a:off x="12864790" y="7061867"/>
              <a:ext cx="907197" cy="389965"/>
            </a:xfrm>
            <a:prstGeom prst="parallelogram">
              <a:avLst>
                <a:gd name="adj" fmla="val 121552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2700" cap="flat">
              <a:solidFill>
                <a:srgbClr val="000000"/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42" name="Parallelogram 41">
              <a:extLst>
                <a:ext uri="{FF2B5EF4-FFF2-40B4-BE49-F238E27FC236}">
                  <a16:creationId xmlns:a16="http://schemas.microsoft.com/office/drawing/2014/main" id="{E59FFF3C-A14C-794A-B08D-1D510D12E459}"/>
                </a:ext>
              </a:extLst>
            </p:cNvPr>
            <p:cNvSpPr/>
            <p:nvPr/>
          </p:nvSpPr>
          <p:spPr>
            <a:xfrm>
              <a:off x="12851342" y="6887056"/>
              <a:ext cx="907197" cy="389965"/>
            </a:xfrm>
            <a:prstGeom prst="parallelogram">
              <a:avLst>
                <a:gd name="adj" fmla="val 121552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2700" cap="flat">
              <a:solidFill>
                <a:srgbClr val="000000"/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0DA48FF-B6BD-784E-A2F9-43E1F64ADF60}"/>
              </a:ext>
            </a:extLst>
          </p:cNvPr>
          <p:cNvGrpSpPr/>
          <p:nvPr/>
        </p:nvGrpSpPr>
        <p:grpSpPr>
          <a:xfrm>
            <a:off x="1409725" y="7180214"/>
            <a:ext cx="920645" cy="564776"/>
            <a:chOff x="10800285" y="8178061"/>
            <a:chExt cx="920645" cy="564776"/>
          </a:xfrm>
        </p:grpSpPr>
        <p:sp>
          <p:nvSpPr>
            <p:cNvPr id="44" name="Parallelogram 43">
              <a:extLst>
                <a:ext uri="{FF2B5EF4-FFF2-40B4-BE49-F238E27FC236}">
                  <a16:creationId xmlns:a16="http://schemas.microsoft.com/office/drawing/2014/main" id="{B69BAEB4-7495-FC4E-B441-95E6680B5BCC}"/>
                </a:ext>
              </a:extLst>
            </p:cNvPr>
            <p:cNvSpPr/>
            <p:nvPr/>
          </p:nvSpPr>
          <p:spPr>
            <a:xfrm>
              <a:off x="10813733" y="8352872"/>
              <a:ext cx="907197" cy="389965"/>
            </a:xfrm>
            <a:prstGeom prst="parallelogram">
              <a:avLst>
                <a:gd name="adj" fmla="val 121552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2700" cap="flat">
              <a:solidFill>
                <a:srgbClr val="000000"/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45" name="Parallelogram 44">
              <a:extLst>
                <a:ext uri="{FF2B5EF4-FFF2-40B4-BE49-F238E27FC236}">
                  <a16:creationId xmlns:a16="http://schemas.microsoft.com/office/drawing/2014/main" id="{0649AD50-3B75-3D49-BA6A-F6A852489E47}"/>
                </a:ext>
              </a:extLst>
            </p:cNvPr>
            <p:cNvSpPr/>
            <p:nvPr/>
          </p:nvSpPr>
          <p:spPr>
            <a:xfrm>
              <a:off x="10800285" y="8178061"/>
              <a:ext cx="907197" cy="389965"/>
            </a:xfrm>
            <a:prstGeom prst="parallelogram">
              <a:avLst>
                <a:gd name="adj" fmla="val 121552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2700" cap="flat">
              <a:solidFill>
                <a:srgbClr val="000000"/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32F100C-B428-A84C-947F-6D0104E6D21F}"/>
              </a:ext>
            </a:extLst>
          </p:cNvPr>
          <p:cNvGrpSpPr/>
          <p:nvPr/>
        </p:nvGrpSpPr>
        <p:grpSpPr>
          <a:xfrm>
            <a:off x="1389552" y="10911825"/>
            <a:ext cx="920645" cy="564776"/>
            <a:chOff x="11529795" y="10552848"/>
            <a:chExt cx="920645" cy="564776"/>
          </a:xfrm>
        </p:grpSpPr>
        <p:sp>
          <p:nvSpPr>
            <p:cNvPr id="47" name="Parallelogram 46">
              <a:extLst>
                <a:ext uri="{FF2B5EF4-FFF2-40B4-BE49-F238E27FC236}">
                  <a16:creationId xmlns:a16="http://schemas.microsoft.com/office/drawing/2014/main" id="{F814FDFC-0F3A-134D-BA81-54A4B9D53AFC}"/>
                </a:ext>
              </a:extLst>
            </p:cNvPr>
            <p:cNvSpPr/>
            <p:nvPr/>
          </p:nvSpPr>
          <p:spPr>
            <a:xfrm>
              <a:off x="11543243" y="10727659"/>
              <a:ext cx="907197" cy="389965"/>
            </a:xfrm>
            <a:prstGeom prst="parallelogram">
              <a:avLst>
                <a:gd name="adj" fmla="val 121552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2700" cap="flat">
              <a:solidFill>
                <a:srgbClr val="000000"/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48" name="Parallelogram 47">
              <a:extLst>
                <a:ext uri="{FF2B5EF4-FFF2-40B4-BE49-F238E27FC236}">
                  <a16:creationId xmlns:a16="http://schemas.microsoft.com/office/drawing/2014/main" id="{12CA7101-02E3-FE45-9E4D-20BDA1CFBF23}"/>
                </a:ext>
              </a:extLst>
            </p:cNvPr>
            <p:cNvSpPr/>
            <p:nvPr/>
          </p:nvSpPr>
          <p:spPr>
            <a:xfrm>
              <a:off x="11529795" y="10552848"/>
              <a:ext cx="907197" cy="389965"/>
            </a:xfrm>
            <a:prstGeom prst="parallelogram">
              <a:avLst>
                <a:gd name="adj" fmla="val 121552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2700" cap="flat">
              <a:solidFill>
                <a:srgbClr val="000000"/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FC1907D-EA91-1647-B393-1F21D268F81A}"/>
              </a:ext>
            </a:extLst>
          </p:cNvPr>
          <p:cNvGrpSpPr/>
          <p:nvPr/>
        </p:nvGrpSpPr>
        <p:grpSpPr>
          <a:xfrm>
            <a:off x="1373953" y="11843938"/>
            <a:ext cx="920645" cy="564776"/>
            <a:chOff x="15075603" y="8352872"/>
            <a:chExt cx="920645" cy="564776"/>
          </a:xfrm>
        </p:grpSpPr>
        <p:sp>
          <p:nvSpPr>
            <p:cNvPr id="50" name="Parallelogram 49">
              <a:extLst>
                <a:ext uri="{FF2B5EF4-FFF2-40B4-BE49-F238E27FC236}">
                  <a16:creationId xmlns:a16="http://schemas.microsoft.com/office/drawing/2014/main" id="{3C043592-752F-A94B-99D5-9CCE7B979359}"/>
                </a:ext>
              </a:extLst>
            </p:cNvPr>
            <p:cNvSpPr/>
            <p:nvPr/>
          </p:nvSpPr>
          <p:spPr>
            <a:xfrm>
              <a:off x="15089051" y="8527683"/>
              <a:ext cx="907197" cy="389965"/>
            </a:xfrm>
            <a:prstGeom prst="parallelogram">
              <a:avLst>
                <a:gd name="adj" fmla="val 121552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2700" cap="flat">
              <a:solidFill>
                <a:srgbClr val="000000"/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51" name="Parallelogram 50">
              <a:extLst>
                <a:ext uri="{FF2B5EF4-FFF2-40B4-BE49-F238E27FC236}">
                  <a16:creationId xmlns:a16="http://schemas.microsoft.com/office/drawing/2014/main" id="{78698029-B1BC-2A4E-B906-5E3AA0A70ADC}"/>
                </a:ext>
              </a:extLst>
            </p:cNvPr>
            <p:cNvSpPr/>
            <p:nvPr/>
          </p:nvSpPr>
          <p:spPr>
            <a:xfrm>
              <a:off x="15075603" y="8352872"/>
              <a:ext cx="907197" cy="389965"/>
            </a:xfrm>
            <a:prstGeom prst="parallelogram">
              <a:avLst>
                <a:gd name="adj" fmla="val 121552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2700" cap="flat">
              <a:solidFill>
                <a:srgbClr val="000000"/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35A99A6-E72C-8642-9FE3-D5CC588CAF63}"/>
              </a:ext>
            </a:extLst>
          </p:cNvPr>
          <p:cNvGrpSpPr/>
          <p:nvPr/>
        </p:nvGrpSpPr>
        <p:grpSpPr>
          <a:xfrm>
            <a:off x="1416448" y="8115486"/>
            <a:ext cx="920645" cy="564776"/>
            <a:chOff x="13881245" y="4338532"/>
            <a:chExt cx="920645" cy="564776"/>
          </a:xfrm>
        </p:grpSpPr>
        <p:sp>
          <p:nvSpPr>
            <p:cNvPr id="53" name="Parallelogram 52">
              <a:extLst>
                <a:ext uri="{FF2B5EF4-FFF2-40B4-BE49-F238E27FC236}">
                  <a16:creationId xmlns:a16="http://schemas.microsoft.com/office/drawing/2014/main" id="{92553E4A-5282-824E-B339-05E7D7B55BA3}"/>
                </a:ext>
              </a:extLst>
            </p:cNvPr>
            <p:cNvSpPr/>
            <p:nvPr/>
          </p:nvSpPr>
          <p:spPr>
            <a:xfrm>
              <a:off x="13894693" y="4513343"/>
              <a:ext cx="907197" cy="389965"/>
            </a:xfrm>
            <a:prstGeom prst="parallelogram">
              <a:avLst>
                <a:gd name="adj" fmla="val 121552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2700" cap="flat">
              <a:solidFill>
                <a:srgbClr val="000000"/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54" name="Parallelogram 53">
              <a:extLst>
                <a:ext uri="{FF2B5EF4-FFF2-40B4-BE49-F238E27FC236}">
                  <a16:creationId xmlns:a16="http://schemas.microsoft.com/office/drawing/2014/main" id="{05153EA2-981C-9A44-A6BD-D09D6722D9E2}"/>
                </a:ext>
              </a:extLst>
            </p:cNvPr>
            <p:cNvSpPr/>
            <p:nvPr/>
          </p:nvSpPr>
          <p:spPr>
            <a:xfrm>
              <a:off x="13881245" y="4338532"/>
              <a:ext cx="907197" cy="389965"/>
            </a:xfrm>
            <a:prstGeom prst="parallelogram">
              <a:avLst>
                <a:gd name="adj" fmla="val 121552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2700" cap="flat">
              <a:solidFill>
                <a:srgbClr val="000000"/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07EBA27-C6AB-284A-BFFC-B0024A172F4A}"/>
              </a:ext>
            </a:extLst>
          </p:cNvPr>
          <p:cNvGrpSpPr/>
          <p:nvPr/>
        </p:nvGrpSpPr>
        <p:grpSpPr>
          <a:xfrm>
            <a:off x="1471543" y="3654618"/>
            <a:ext cx="920645" cy="564776"/>
            <a:chOff x="9593567" y="4197593"/>
            <a:chExt cx="920645" cy="564776"/>
          </a:xfrm>
        </p:grpSpPr>
        <p:sp>
          <p:nvSpPr>
            <p:cNvPr id="56" name="Parallelogram 55">
              <a:extLst>
                <a:ext uri="{FF2B5EF4-FFF2-40B4-BE49-F238E27FC236}">
                  <a16:creationId xmlns:a16="http://schemas.microsoft.com/office/drawing/2014/main" id="{ABA926C7-6DB3-704E-B743-A96D541A8788}"/>
                </a:ext>
              </a:extLst>
            </p:cNvPr>
            <p:cNvSpPr/>
            <p:nvPr/>
          </p:nvSpPr>
          <p:spPr>
            <a:xfrm>
              <a:off x="9607015" y="4372404"/>
              <a:ext cx="907197" cy="389965"/>
            </a:xfrm>
            <a:prstGeom prst="parallelogram">
              <a:avLst>
                <a:gd name="adj" fmla="val 121552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2700" cap="flat">
              <a:solidFill>
                <a:srgbClr val="000000"/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57" name="Parallelogram 56">
              <a:extLst>
                <a:ext uri="{FF2B5EF4-FFF2-40B4-BE49-F238E27FC236}">
                  <a16:creationId xmlns:a16="http://schemas.microsoft.com/office/drawing/2014/main" id="{1BBCA0E1-2A9E-F042-82CE-84E977A6C4BB}"/>
                </a:ext>
              </a:extLst>
            </p:cNvPr>
            <p:cNvSpPr/>
            <p:nvPr/>
          </p:nvSpPr>
          <p:spPr>
            <a:xfrm>
              <a:off x="9593567" y="4197593"/>
              <a:ext cx="907197" cy="389965"/>
            </a:xfrm>
            <a:prstGeom prst="parallelogram">
              <a:avLst>
                <a:gd name="adj" fmla="val 121552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2700" cap="flat">
              <a:solidFill>
                <a:srgbClr val="000000"/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80EAF6A-815E-AC48-BEC2-2A6CEC6D3FC7}"/>
              </a:ext>
            </a:extLst>
          </p:cNvPr>
          <p:cNvGrpSpPr/>
          <p:nvPr/>
        </p:nvGrpSpPr>
        <p:grpSpPr>
          <a:xfrm>
            <a:off x="1458095" y="4549209"/>
            <a:ext cx="920645" cy="564776"/>
            <a:chOff x="8183665" y="8373043"/>
            <a:chExt cx="920645" cy="564776"/>
          </a:xfrm>
        </p:grpSpPr>
        <p:sp>
          <p:nvSpPr>
            <p:cNvPr id="59" name="Parallelogram 58">
              <a:extLst>
                <a:ext uri="{FF2B5EF4-FFF2-40B4-BE49-F238E27FC236}">
                  <a16:creationId xmlns:a16="http://schemas.microsoft.com/office/drawing/2014/main" id="{B8B45FEB-3FBA-EA40-AF27-A3D94667848B}"/>
                </a:ext>
              </a:extLst>
            </p:cNvPr>
            <p:cNvSpPr/>
            <p:nvPr/>
          </p:nvSpPr>
          <p:spPr>
            <a:xfrm>
              <a:off x="8197113" y="8547854"/>
              <a:ext cx="907197" cy="389965"/>
            </a:xfrm>
            <a:prstGeom prst="parallelogram">
              <a:avLst>
                <a:gd name="adj" fmla="val 121552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2700" cap="flat">
              <a:solidFill>
                <a:srgbClr val="000000"/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60" name="Parallelogram 59">
              <a:extLst>
                <a:ext uri="{FF2B5EF4-FFF2-40B4-BE49-F238E27FC236}">
                  <a16:creationId xmlns:a16="http://schemas.microsoft.com/office/drawing/2014/main" id="{FC631607-66B9-144A-B62A-FBE742BEEAA6}"/>
                </a:ext>
              </a:extLst>
            </p:cNvPr>
            <p:cNvSpPr/>
            <p:nvPr/>
          </p:nvSpPr>
          <p:spPr>
            <a:xfrm>
              <a:off x="8183665" y="8373043"/>
              <a:ext cx="907197" cy="389965"/>
            </a:xfrm>
            <a:prstGeom prst="parallelogram">
              <a:avLst>
                <a:gd name="adj" fmla="val 121552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2700" cap="flat">
              <a:solidFill>
                <a:srgbClr val="000000"/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</p:grpSp>
      <p:sp>
        <p:nvSpPr>
          <p:cNvPr id="55" name="Right Arrow 54">
            <a:extLst>
              <a:ext uri="{FF2B5EF4-FFF2-40B4-BE49-F238E27FC236}">
                <a16:creationId xmlns:a16="http://schemas.microsoft.com/office/drawing/2014/main" id="{55446917-13BD-2246-8C1A-28C43DB02DE4}"/>
              </a:ext>
            </a:extLst>
          </p:cNvPr>
          <p:cNvSpPr/>
          <p:nvPr/>
        </p:nvSpPr>
        <p:spPr>
          <a:xfrm>
            <a:off x="4354887" y="7457551"/>
            <a:ext cx="632012" cy="524433"/>
          </a:xfrm>
          <a:prstGeom prst="rightArrow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A97D707-9B3D-6643-9E12-C3F8C2E3593D}"/>
              </a:ext>
            </a:extLst>
          </p:cNvPr>
          <p:cNvSpPr txBox="1"/>
          <p:nvPr/>
        </p:nvSpPr>
        <p:spPr>
          <a:xfrm>
            <a:off x="3300907" y="5966033"/>
            <a:ext cx="2739971" cy="1354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4000" b="1" i="0" u="none" strike="noStrike" cap="none" spc="0" normalizeH="0" baseline="0" dirty="0" err="1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Vista Sans OT Medium"/>
                <a:ea typeface="Vista Sans OT Medium"/>
                <a:cs typeface="Vista Sans OT Medium"/>
                <a:sym typeface="Vista Sans OT Medium"/>
              </a:rPr>
              <a:t>Linear</a:t>
            </a:r>
            <a:r>
              <a:rPr kumimoji="0" lang="fr-FR" sz="4000" b="1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Vista Sans OT Medium"/>
                <a:ea typeface="Vista Sans OT Medium"/>
                <a:cs typeface="Vista Sans OT Medium"/>
                <a:sym typeface="Vista Sans OT Medium"/>
              </a:rPr>
              <a:t> layer</a:t>
            </a:r>
            <a:endParaRPr kumimoji="0" lang="fr-FR" sz="400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Vista Sans OT Medium"/>
              <a:ea typeface="Vista Sans OT Medium"/>
              <a:cs typeface="Vista Sans OT Medium"/>
              <a:sym typeface="Vista Sans OT Medium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3BBF86-C1E4-5C4A-ACAC-D81BA48B5358}"/>
              </a:ext>
            </a:extLst>
          </p:cNvPr>
          <p:cNvSpPr/>
          <p:nvPr/>
        </p:nvSpPr>
        <p:spPr>
          <a:xfrm>
            <a:off x="6441141" y="3654618"/>
            <a:ext cx="605117" cy="564776"/>
          </a:xfrm>
          <a:prstGeom prst="rect">
            <a:avLst/>
          </a:prstGeom>
          <a:blipFill dpi="0" rotWithShape="1">
            <a:blip r:embed="rId3">
              <a:alphaModFix amt="62000"/>
            </a:blip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4058B13-69C5-BC43-B679-CA7DF6510019}"/>
              </a:ext>
            </a:extLst>
          </p:cNvPr>
          <p:cNvSpPr/>
          <p:nvPr/>
        </p:nvSpPr>
        <p:spPr>
          <a:xfrm>
            <a:off x="7844118" y="3654618"/>
            <a:ext cx="605117" cy="564776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2150032-B679-5A47-990E-3DE9D7724691}"/>
              </a:ext>
            </a:extLst>
          </p:cNvPr>
          <p:cNvSpPr/>
          <p:nvPr/>
        </p:nvSpPr>
        <p:spPr>
          <a:xfrm>
            <a:off x="6441141" y="4549209"/>
            <a:ext cx="605117" cy="564776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9ECCB47-A092-774E-BF1A-E75EFBC37FE3}"/>
              </a:ext>
            </a:extLst>
          </p:cNvPr>
          <p:cNvSpPr/>
          <p:nvPr/>
        </p:nvSpPr>
        <p:spPr>
          <a:xfrm>
            <a:off x="7844118" y="4549209"/>
            <a:ext cx="605117" cy="564776"/>
          </a:xfrm>
          <a:prstGeom prst="rect">
            <a:avLst/>
          </a:pr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A0B568F-ADF1-C840-8880-55258FA4ABBC}"/>
              </a:ext>
            </a:extLst>
          </p:cNvPr>
          <p:cNvSpPr/>
          <p:nvPr/>
        </p:nvSpPr>
        <p:spPr>
          <a:xfrm>
            <a:off x="6441141" y="5443800"/>
            <a:ext cx="605117" cy="564776"/>
          </a:xfrm>
          <a:prstGeom prst="rect">
            <a:avLst/>
          </a:prstGeom>
          <a:blipFill dpi="0" rotWithShape="1">
            <a:blip r:embed="rId3">
              <a:alphaModFix amt="71000"/>
            </a:blip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9C30842-9199-1943-AF7D-4FEBD3B215A1}"/>
              </a:ext>
            </a:extLst>
          </p:cNvPr>
          <p:cNvSpPr/>
          <p:nvPr/>
        </p:nvSpPr>
        <p:spPr>
          <a:xfrm>
            <a:off x="7844118" y="5443800"/>
            <a:ext cx="605117" cy="564776"/>
          </a:xfrm>
          <a:prstGeom prst="rect">
            <a:avLst/>
          </a:prstGeom>
          <a:blipFill dpi="0" rotWithShape="1">
            <a:blip r:embed="rId3">
              <a:alphaModFix amt="75000"/>
            </a:blip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151736F-8863-EE40-B4C3-87946163871B}"/>
              </a:ext>
            </a:extLst>
          </p:cNvPr>
          <p:cNvSpPr/>
          <p:nvPr/>
        </p:nvSpPr>
        <p:spPr>
          <a:xfrm>
            <a:off x="6441141" y="6338391"/>
            <a:ext cx="605117" cy="564776"/>
          </a:xfrm>
          <a:prstGeom prst="rect">
            <a:avLst/>
          </a:prstGeom>
          <a:blipFill dpi="0" rotWithShape="1">
            <a:blip r:embed="rId3">
              <a:alphaModFix amt="23000"/>
            </a:blip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E1FDD53-4976-4B4A-9AEC-0C2A16F85095}"/>
              </a:ext>
            </a:extLst>
          </p:cNvPr>
          <p:cNvSpPr/>
          <p:nvPr/>
        </p:nvSpPr>
        <p:spPr>
          <a:xfrm>
            <a:off x="7844118" y="6338391"/>
            <a:ext cx="605117" cy="564776"/>
          </a:xfrm>
          <a:prstGeom prst="rect">
            <a:avLst/>
          </a:prstGeom>
          <a:blipFill dpi="0" rotWithShape="1">
            <a:blip r:embed="rId3">
              <a:alphaModFix amt="79000"/>
            </a:blip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D7F8BD0-B93D-314D-BD09-1996963E84FE}"/>
              </a:ext>
            </a:extLst>
          </p:cNvPr>
          <p:cNvSpPr/>
          <p:nvPr/>
        </p:nvSpPr>
        <p:spPr>
          <a:xfrm>
            <a:off x="6441141" y="7232982"/>
            <a:ext cx="605117" cy="564776"/>
          </a:xfrm>
          <a:prstGeom prst="rect">
            <a:avLst/>
          </a:prstGeom>
          <a:blipFill dpi="0" rotWithShape="1">
            <a:blip r:embed="rId3">
              <a:alphaModFix amt="9000"/>
            </a:blip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85A38DC-9618-3F46-8196-91FBE926A721}"/>
              </a:ext>
            </a:extLst>
          </p:cNvPr>
          <p:cNvSpPr/>
          <p:nvPr/>
        </p:nvSpPr>
        <p:spPr>
          <a:xfrm>
            <a:off x="7844118" y="7232982"/>
            <a:ext cx="605117" cy="564776"/>
          </a:xfrm>
          <a:prstGeom prst="rect">
            <a:avLst/>
          </a:prstGeom>
          <a:blipFill dpi="0" rotWithShape="1">
            <a:blip r:embed="rId3">
              <a:alphaModFix amt="73000"/>
            </a:blip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5D491C5-E7B5-9D44-B701-13325D8EDF76}"/>
              </a:ext>
            </a:extLst>
          </p:cNvPr>
          <p:cNvSpPr/>
          <p:nvPr/>
        </p:nvSpPr>
        <p:spPr>
          <a:xfrm>
            <a:off x="6441141" y="8127573"/>
            <a:ext cx="605117" cy="564776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7B0D944-FC38-5040-A10D-B181481043C2}"/>
              </a:ext>
            </a:extLst>
          </p:cNvPr>
          <p:cNvSpPr/>
          <p:nvPr/>
        </p:nvSpPr>
        <p:spPr>
          <a:xfrm>
            <a:off x="7844118" y="8127573"/>
            <a:ext cx="605117" cy="564776"/>
          </a:xfrm>
          <a:prstGeom prst="rect">
            <a:avLst/>
          </a:prstGeom>
          <a:blipFill dpi="0" rotWithShape="1">
            <a:blip r:embed="rId3">
              <a:alphaModFix amt="95000"/>
            </a:blip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2109025-F292-104C-ACF6-0E2E56DA4D0F}"/>
              </a:ext>
            </a:extLst>
          </p:cNvPr>
          <p:cNvSpPr/>
          <p:nvPr/>
        </p:nvSpPr>
        <p:spPr>
          <a:xfrm>
            <a:off x="6441141" y="9022164"/>
            <a:ext cx="605117" cy="564776"/>
          </a:xfrm>
          <a:prstGeom prst="rect">
            <a:avLst/>
          </a:prstGeom>
          <a:blipFill dpi="0" rotWithShape="1">
            <a:blip r:embed="rId3">
              <a:alphaModFix amt="63000"/>
            </a:blip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352B5A0-82AA-1E4A-AFF6-1FAF8E0DAF66}"/>
              </a:ext>
            </a:extLst>
          </p:cNvPr>
          <p:cNvSpPr/>
          <p:nvPr/>
        </p:nvSpPr>
        <p:spPr>
          <a:xfrm>
            <a:off x="7844118" y="9022164"/>
            <a:ext cx="605117" cy="564776"/>
          </a:xfrm>
          <a:prstGeom prst="rect">
            <a:avLst/>
          </a:prstGeom>
          <a:blipFill dpi="0" rotWithShape="1">
            <a:blip r:embed="rId3">
              <a:alphaModFix amt="22000"/>
            </a:blip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5CD66CE-EFA3-234D-9A76-ACB1B9A0CDF3}"/>
              </a:ext>
            </a:extLst>
          </p:cNvPr>
          <p:cNvSpPr/>
          <p:nvPr/>
        </p:nvSpPr>
        <p:spPr>
          <a:xfrm>
            <a:off x="6441141" y="9916755"/>
            <a:ext cx="605117" cy="564776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7FD0702-5991-104F-B071-3AA9072D6E53}"/>
              </a:ext>
            </a:extLst>
          </p:cNvPr>
          <p:cNvSpPr/>
          <p:nvPr/>
        </p:nvSpPr>
        <p:spPr>
          <a:xfrm>
            <a:off x="7844118" y="9916755"/>
            <a:ext cx="605117" cy="564776"/>
          </a:xfrm>
          <a:prstGeom prst="rect">
            <a:avLst/>
          </a:prstGeom>
          <a:blipFill dpi="0" rotWithShape="1">
            <a:blip r:embed="rId3">
              <a:alphaModFix amt="65000"/>
            </a:blip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4B58659-AFF6-D24D-9E2A-05708DBB2FC5}"/>
              </a:ext>
            </a:extLst>
          </p:cNvPr>
          <p:cNvSpPr/>
          <p:nvPr/>
        </p:nvSpPr>
        <p:spPr>
          <a:xfrm>
            <a:off x="6441141" y="10811346"/>
            <a:ext cx="605117" cy="564776"/>
          </a:xfrm>
          <a:prstGeom prst="rect">
            <a:avLst/>
          </a:prstGeom>
          <a:blipFill dpi="0" rotWithShape="1">
            <a:blip r:embed="rId3">
              <a:alphaModFix amt="73000"/>
            </a:blip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448FDED-7527-054E-8177-649E1FB5B5B1}"/>
              </a:ext>
            </a:extLst>
          </p:cNvPr>
          <p:cNvSpPr/>
          <p:nvPr/>
        </p:nvSpPr>
        <p:spPr>
          <a:xfrm>
            <a:off x="7844118" y="10811346"/>
            <a:ext cx="605117" cy="564776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D226D5C-89A5-E948-AA6D-1FD5FAAE7A48}"/>
              </a:ext>
            </a:extLst>
          </p:cNvPr>
          <p:cNvSpPr/>
          <p:nvPr/>
        </p:nvSpPr>
        <p:spPr>
          <a:xfrm>
            <a:off x="6441141" y="11705937"/>
            <a:ext cx="605117" cy="564776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8F36251-858D-BF42-A4F2-153C3DDA6FD5}"/>
              </a:ext>
            </a:extLst>
          </p:cNvPr>
          <p:cNvSpPr/>
          <p:nvPr/>
        </p:nvSpPr>
        <p:spPr>
          <a:xfrm>
            <a:off x="7844118" y="11705937"/>
            <a:ext cx="605117" cy="564776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81" name="Right Arrow 80">
            <a:extLst>
              <a:ext uri="{FF2B5EF4-FFF2-40B4-BE49-F238E27FC236}">
                <a16:creationId xmlns:a16="http://schemas.microsoft.com/office/drawing/2014/main" id="{94C3557F-822F-E147-92F2-3B809E5709D7}"/>
              </a:ext>
            </a:extLst>
          </p:cNvPr>
          <p:cNvSpPr/>
          <p:nvPr/>
        </p:nvSpPr>
        <p:spPr>
          <a:xfrm>
            <a:off x="9849091" y="7525380"/>
            <a:ext cx="632012" cy="524433"/>
          </a:xfrm>
          <a:prstGeom prst="rightArrow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40DDA28-0B59-F94D-8A16-5D22C14DBB54}"/>
              </a:ext>
            </a:extLst>
          </p:cNvPr>
          <p:cNvSpPr txBox="1"/>
          <p:nvPr/>
        </p:nvSpPr>
        <p:spPr>
          <a:xfrm>
            <a:off x="8795111" y="6372416"/>
            <a:ext cx="2739971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4000" b="1" i="0" u="none" strike="noStrike" cap="none" spc="0" normalizeH="0" baseline="0" dirty="0" err="1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Vista Sans OT Medium"/>
                <a:ea typeface="Vista Sans OT Medium"/>
                <a:cs typeface="Vista Sans OT Medium"/>
                <a:sym typeface="Vista Sans OT Medium"/>
              </a:rPr>
              <a:t>Softmax</a:t>
            </a:r>
            <a:endParaRPr kumimoji="0" lang="fr-FR" sz="400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Vista Sans OT Medium"/>
              <a:ea typeface="Vista Sans OT Medium"/>
              <a:cs typeface="Vista Sans OT Medium"/>
              <a:sym typeface="Vista Sans OT Medium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7D4EF98-E84D-6A47-8849-59B85C0F76C0}"/>
              </a:ext>
            </a:extLst>
          </p:cNvPr>
          <p:cNvSpPr txBox="1"/>
          <p:nvPr/>
        </p:nvSpPr>
        <p:spPr>
          <a:xfrm>
            <a:off x="12532913" y="7406436"/>
            <a:ext cx="2739971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4000" b="1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Vista Sans OT Medium"/>
                <a:ea typeface="Vista Sans OT Medium"/>
                <a:cs typeface="Vista Sans OT Medium"/>
                <a:sym typeface="Vista Sans OT Medium"/>
              </a:rPr>
              <a:t>P(</a:t>
            </a:r>
            <a:r>
              <a:rPr kumimoji="0" lang="fr-FR" sz="4000" b="1" i="0" u="none" strike="noStrike" cap="none" spc="0" normalizeH="0" baseline="0" dirty="0" err="1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Vista Sans OT Medium"/>
                <a:ea typeface="Vista Sans OT Medium"/>
                <a:cs typeface="Vista Sans OT Medium"/>
                <a:sym typeface="Vista Sans OT Medium"/>
              </a:rPr>
              <a:t>i</a:t>
            </a:r>
            <a:r>
              <a:rPr kumimoji="0" lang="fr-FR" sz="4000" b="1" i="0" u="none" strike="noStrike" cap="none" spc="0" normalizeH="0" baseline="0" dirty="0" err="1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Vista Sans OT Medium"/>
                <a:ea typeface="Vista Sans OT Medium"/>
                <a:cs typeface="Vista Sans OT Medium"/>
                <a:sym typeface="Wingdings" pitchFamily="2" charset="2"/>
              </a:rPr>
              <a:t>j</a:t>
            </a:r>
            <a:r>
              <a:rPr kumimoji="0" lang="fr-FR" sz="4000" b="1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Vista Sans OT Medium"/>
                <a:ea typeface="Vista Sans OT Medium"/>
                <a:cs typeface="Vista Sans OT Medium"/>
                <a:sym typeface="Vista Sans OT Medium"/>
              </a:rPr>
              <a:t>)</a:t>
            </a:r>
            <a:endParaRPr kumimoji="0" lang="fr-FR" sz="400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Vista Sans OT Medium"/>
              <a:ea typeface="Vista Sans OT Medium"/>
              <a:cs typeface="Vista Sans OT Medium"/>
              <a:sym typeface="Vista Sans OT Medium"/>
            </a:endParaRPr>
          </a:p>
        </p:txBody>
      </p:sp>
    </p:spTree>
    <p:extLst>
      <p:ext uri="{BB962C8B-B14F-4D97-AF65-F5344CB8AC3E}">
        <p14:creationId xmlns:p14="http://schemas.microsoft.com/office/powerpoint/2010/main" val="1599497888"/>
      </p:ext>
    </p:extLst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xfrm>
            <a:off x="820905" y="877579"/>
            <a:ext cx="22742191" cy="158115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Neural Relational Inference - Decoder</a:t>
            </a:r>
            <a:endParaRPr dirty="0"/>
          </a:p>
        </p:txBody>
      </p: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2BD94A82-0D23-A048-943D-737594E655EB}"/>
              </a:ext>
            </a:extLst>
          </p:cNvPr>
          <p:cNvGrpSpPr/>
          <p:nvPr/>
        </p:nvGrpSpPr>
        <p:grpSpPr>
          <a:xfrm>
            <a:off x="2431322" y="6293223"/>
            <a:ext cx="753036" cy="1089209"/>
            <a:chOff x="2965198" y="6585699"/>
            <a:chExt cx="753036" cy="1089209"/>
          </a:xfrm>
        </p:grpSpPr>
        <p:sp>
          <p:nvSpPr>
            <p:cNvPr id="315" name="Parallelogram 314">
              <a:extLst>
                <a:ext uri="{FF2B5EF4-FFF2-40B4-BE49-F238E27FC236}">
                  <a16:creationId xmlns:a16="http://schemas.microsoft.com/office/drawing/2014/main" id="{E1403378-9C7E-9043-9783-468394AC67DB}"/>
                </a:ext>
              </a:extLst>
            </p:cNvPr>
            <p:cNvSpPr/>
            <p:nvPr/>
          </p:nvSpPr>
          <p:spPr>
            <a:xfrm>
              <a:off x="2965198" y="7284943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316" name="Parallelogram 315">
              <a:extLst>
                <a:ext uri="{FF2B5EF4-FFF2-40B4-BE49-F238E27FC236}">
                  <a16:creationId xmlns:a16="http://schemas.microsoft.com/office/drawing/2014/main" id="{9DB7F4C6-3F40-A84D-8D6C-9889FB041EC6}"/>
                </a:ext>
              </a:extLst>
            </p:cNvPr>
            <p:cNvSpPr/>
            <p:nvPr/>
          </p:nvSpPr>
          <p:spPr>
            <a:xfrm>
              <a:off x="2965198" y="7110132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317" name="Parallelogram 316">
              <a:extLst>
                <a:ext uri="{FF2B5EF4-FFF2-40B4-BE49-F238E27FC236}">
                  <a16:creationId xmlns:a16="http://schemas.microsoft.com/office/drawing/2014/main" id="{9383A48E-D93E-CC42-A0FB-98473FC11B05}"/>
                </a:ext>
              </a:extLst>
            </p:cNvPr>
            <p:cNvSpPr/>
            <p:nvPr/>
          </p:nvSpPr>
          <p:spPr>
            <a:xfrm>
              <a:off x="2965198" y="6935321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318" name="Parallelogram 317">
              <a:extLst>
                <a:ext uri="{FF2B5EF4-FFF2-40B4-BE49-F238E27FC236}">
                  <a16:creationId xmlns:a16="http://schemas.microsoft.com/office/drawing/2014/main" id="{F2509028-D36C-D240-BC93-D3465D6AA957}"/>
                </a:ext>
              </a:extLst>
            </p:cNvPr>
            <p:cNvSpPr/>
            <p:nvPr/>
          </p:nvSpPr>
          <p:spPr>
            <a:xfrm>
              <a:off x="2965198" y="6760510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319" name="Parallelogram 318">
              <a:extLst>
                <a:ext uri="{FF2B5EF4-FFF2-40B4-BE49-F238E27FC236}">
                  <a16:creationId xmlns:a16="http://schemas.microsoft.com/office/drawing/2014/main" id="{24606D6A-015E-1D4E-9485-D915DF5296DC}"/>
                </a:ext>
              </a:extLst>
            </p:cNvPr>
            <p:cNvSpPr/>
            <p:nvPr/>
          </p:nvSpPr>
          <p:spPr>
            <a:xfrm>
              <a:off x="2965198" y="6585699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</p:grpSp>
      <p:sp>
        <p:nvSpPr>
          <p:cNvPr id="320" name="Right Arrow 319">
            <a:extLst>
              <a:ext uri="{FF2B5EF4-FFF2-40B4-BE49-F238E27FC236}">
                <a16:creationId xmlns:a16="http://schemas.microsoft.com/office/drawing/2014/main" id="{777B791B-565F-9741-9501-F72542A16135}"/>
              </a:ext>
            </a:extLst>
          </p:cNvPr>
          <p:cNvSpPr/>
          <p:nvPr/>
        </p:nvSpPr>
        <p:spPr>
          <a:xfrm>
            <a:off x="1498367" y="6575612"/>
            <a:ext cx="632012" cy="524433"/>
          </a:xfrm>
          <a:prstGeom prst="rightArrow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7663F844-245A-D64B-87C2-1B4F4B579EDC}"/>
              </a:ext>
            </a:extLst>
          </p:cNvPr>
          <p:cNvSpPr txBox="1"/>
          <p:nvPr/>
        </p:nvSpPr>
        <p:spPr>
          <a:xfrm>
            <a:off x="444387" y="5764036"/>
            <a:ext cx="2739971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4000" i="0" u="none" strike="noStrike" cap="none" spc="0" normalizeH="0" baseline="0" dirty="0" err="1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Vista Sans OT Medium"/>
                <a:ea typeface="Vista Sans OT Medium"/>
                <a:cs typeface="Vista Sans OT Medium"/>
                <a:sym typeface="Vista Sans OT Medium"/>
              </a:rPr>
              <a:t>hidden</a:t>
            </a:r>
            <a:endParaRPr kumimoji="0" lang="fr-FR" sz="400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Vista Sans OT Medium"/>
              <a:ea typeface="Vista Sans OT Medium"/>
              <a:cs typeface="Vista Sans OT Medium"/>
              <a:sym typeface="Vista Sans OT Medium"/>
            </a:endParaRPr>
          </a:p>
        </p:txBody>
      </p:sp>
      <p:sp>
        <p:nvSpPr>
          <p:cNvPr id="322" name="Right Arrow 321">
            <a:extLst>
              <a:ext uri="{FF2B5EF4-FFF2-40B4-BE49-F238E27FC236}">
                <a16:creationId xmlns:a16="http://schemas.microsoft.com/office/drawing/2014/main" id="{59F8E77A-32AD-8F49-9DC6-D048CF693ACE}"/>
              </a:ext>
            </a:extLst>
          </p:cNvPr>
          <p:cNvSpPr/>
          <p:nvPr/>
        </p:nvSpPr>
        <p:spPr>
          <a:xfrm>
            <a:off x="3862599" y="6575612"/>
            <a:ext cx="632012" cy="524433"/>
          </a:xfrm>
          <a:prstGeom prst="rightArrow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2DAB7E62-53C3-3F40-A64A-C22BFADCEFB4}"/>
              </a:ext>
            </a:extLst>
          </p:cNvPr>
          <p:cNvSpPr txBox="1"/>
          <p:nvPr/>
        </p:nvSpPr>
        <p:spPr>
          <a:xfrm>
            <a:off x="2968663" y="5764036"/>
            <a:ext cx="2739971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400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Vista Sans OT Medium"/>
                <a:ea typeface="Vista Sans OT Medium"/>
                <a:cs typeface="Vista Sans OT Medium"/>
                <a:sym typeface="Vista Sans OT Medium"/>
              </a:rPr>
              <a:t>All pairs</a:t>
            </a:r>
          </a:p>
        </p:txBody>
      </p: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784166BE-D2CE-EB48-8AF1-D2A43E2F0E34}"/>
              </a:ext>
            </a:extLst>
          </p:cNvPr>
          <p:cNvGrpSpPr/>
          <p:nvPr/>
        </p:nvGrpSpPr>
        <p:grpSpPr>
          <a:xfrm>
            <a:off x="5425394" y="7746504"/>
            <a:ext cx="753036" cy="564776"/>
            <a:chOff x="12254098" y="7956894"/>
            <a:chExt cx="920645" cy="564776"/>
          </a:xfrm>
        </p:grpSpPr>
        <p:sp>
          <p:nvSpPr>
            <p:cNvPr id="325" name="Parallelogram 324">
              <a:extLst>
                <a:ext uri="{FF2B5EF4-FFF2-40B4-BE49-F238E27FC236}">
                  <a16:creationId xmlns:a16="http://schemas.microsoft.com/office/drawing/2014/main" id="{4FC8912C-80B3-4740-934A-97FAD89B5D30}"/>
                </a:ext>
              </a:extLst>
            </p:cNvPr>
            <p:cNvSpPr/>
            <p:nvPr/>
          </p:nvSpPr>
          <p:spPr>
            <a:xfrm>
              <a:off x="12267546" y="8131705"/>
              <a:ext cx="907197" cy="389965"/>
            </a:xfrm>
            <a:prstGeom prst="parallelogram">
              <a:avLst>
                <a:gd name="adj" fmla="val 121552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2700" cap="flat">
              <a:noFill/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326" name="Parallelogram 325">
              <a:extLst>
                <a:ext uri="{FF2B5EF4-FFF2-40B4-BE49-F238E27FC236}">
                  <a16:creationId xmlns:a16="http://schemas.microsoft.com/office/drawing/2014/main" id="{00436D4B-05C4-054A-987F-91C718A58EEE}"/>
                </a:ext>
              </a:extLst>
            </p:cNvPr>
            <p:cNvSpPr/>
            <p:nvPr/>
          </p:nvSpPr>
          <p:spPr>
            <a:xfrm>
              <a:off x="12254098" y="7956894"/>
              <a:ext cx="907197" cy="389965"/>
            </a:xfrm>
            <a:prstGeom prst="parallelogram">
              <a:avLst>
                <a:gd name="adj" fmla="val 121552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2700" cap="flat">
              <a:noFill/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2E269882-B1CC-0A4E-AAF8-2CF1BD5E71E7}"/>
              </a:ext>
            </a:extLst>
          </p:cNvPr>
          <p:cNvGrpSpPr/>
          <p:nvPr/>
        </p:nvGrpSpPr>
        <p:grpSpPr>
          <a:xfrm>
            <a:off x="5467059" y="5438524"/>
            <a:ext cx="753036" cy="564776"/>
            <a:chOff x="11682913" y="5959692"/>
            <a:chExt cx="920645" cy="564776"/>
          </a:xfrm>
        </p:grpSpPr>
        <p:sp>
          <p:nvSpPr>
            <p:cNvPr id="328" name="Parallelogram 327">
              <a:extLst>
                <a:ext uri="{FF2B5EF4-FFF2-40B4-BE49-F238E27FC236}">
                  <a16:creationId xmlns:a16="http://schemas.microsoft.com/office/drawing/2014/main" id="{699634AF-560A-444F-A999-75B4CF3DFE5A}"/>
                </a:ext>
              </a:extLst>
            </p:cNvPr>
            <p:cNvSpPr/>
            <p:nvPr/>
          </p:nvSpPr>
          <p:spPr>
            <a:xfrm>
              <a:off x="11696361" y="6134503"/>
              <a:ext cx="907197" cy="389965"/>
            </a:xfrm>
            <a:prstGeom prst="parallelogram">
              <a:avLst>
                <a:gd name="adj" fmla="val 121552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2700" cap="flat">
              <a:noFill/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329" name="Parallelogram 328">
              <a:extLst>
                <a:ext uri="{FF2B5EF4-FFF2-40B4-BE49-F238E27FC236}">
                  <a16:creationId xmlns:a16="http://schemas.microsoft.com/office/drawing/2014/main" id="{D736B3AB-02B4-6D42-B73D-B8127EE7E834}"/>
                </a:ext>
              </a:extLst>
            </p:cNvPr>
            <p:cNvSpPr/>
            <p:nvPr/>
          </p:nvSpPr>
          <p:spPr>
            <a:xfrm>
              <a:off x="11682913" y="5959692"/>
              <a:ext cx="907197" cy="389965"/>
            </a:xfrm>
            <a:prstGeom prst="parallelogram">
              <a:avLst>
                <a:gd name="adj" fmla="val 121552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2700" cap="flat">
              <a:noFill/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</p:grpSp>
      <p:grpSp>
        <p:nvGrpSpPr>
          <p:cNvPr id="330" name="Group 329">
            <a:extLst>
              <a:ext uri="{FF2B5EF4-FFF2-40B4-BE49-F238E27FC236}">
                <a16:creationId xmlns:a16="http://schemas.microsoft.com/office/drawing/2014/main" id="{D014A9A1-8CDA-CC4E-BDCE-50C5E35D5973}"/>
              </a:ext>
            </a:extLst>
          </p:cNvPr>
          <p:cNvGrpSpPr/>
          <p:nvPr/>
        </p:nvGrpSpPr>
        <p:grpSpPr>
          <a:xfrm>
            <a:off x="5461559" y="4876205"/>
            <a:ext cx="753036" cy="564776"/>
            <a:chOff x="10370952" y="6846573"/>
            <a:chExt cx="920645" cy="564776"/>
          </a:xfrm>
        </p:grpSpPr>
        <p:sp>
          <p:nvSpPr>
            <p:cNvPr id="331" name="Parallelogram 330">
              <a:extLst>
                <a:ext uri="{FF2B5EF4-FFF2-40B4-BE49-F238E27FC236}">
                  <a16:creationId xmlns:a16="http://schemas.microsoft.com/office/drawing/2014/main" id="{6CD6987D-9062-A24C-9463-F54D588205D2}"/>
                </a:ext>
              </a:extLst>
            </p:cNvPr>
            <p:cNvSpPr/>
            <p:nvPr/>
          </p:nvSpPr>
          <p:spPr>
            <a:xfrm>
              <a:off x="10384400" y="7021384"/>
              <a:ext cx="907197" cy="389965"/>
            </a:xfrm>
            <a:prstGeom prst="parallelogram">
              <a:avLst>
                <a:gd name="adj" fmla="val 121552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2700" cap="flat">
              <a:noFill/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332" name="Parallelogram 331">
              <a:extLst>
                <a:ext uri="{FF2B5EF4-FFF2-40B4-BE49-F238E27FC236}">
                  <a16:creationId xmlns:a16="http://schemas.microsoft.com/office/drawing/2014/main" id="{2ED0267A-02E7-F040-9A83-D04CE5421248}"/>
                </a:ext>
              </a:extLst>
            </p:cNvPr>
            <p:cNvSpPr/>
            <p:nvPr/>
          </p:nvSpPr>
          <p:spPr>
            <a:xfrm>
              <a:off x="10370952" y="6846573"/>
              <a:ext cx="907197" cy="389965"/>
            </a:xfrm>
            <a:prstGeom prst="parallelogram">
              <a:avLst>
                <a:gd name="adj" fmla="val 121552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2700" cap="flat">
              <a:noFill/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</p:grpSp>
      <p:grpSp>
        <p:nvGrpSpPr>
          <p:cNvPr id="333" name="Group 332">
            <a:extLst>
              <a:ext uri="{FF2B5EF4-FFF2-40B4-BE49-F238E27FC236}">
                <a16:creationId xmlns:a16="http://schemas.microsoft.com/office/drawing/2014/main" id="{352951A0-6BC2-444C-8F05-C0EF340C80BA}"/>
              </a:ext>
            </a:extLst>
          </p:cNvPr>
          <p:cNvGrpSpPr/>
          <p:nvPr/>
        </p:nvGrpSpPr>
        <p:grpSpPr>
          <a:xfrm>
            <a:off x="5445059" y="7151440"/>
            <a:ext cx="753036" cy="564776"/>
            <a:chOff x="12851342" y="6887056"/>
            <a:chExt cx="920645" cy="564776"/>
          </a:xfrm>
        </p:grpSpPr>
        <p:sp>
          <p:nvSpPr>
            <p:cNvPr id="334" name="Parallelogram 333">
              <a:extLst>
                <a:ext uri="{FF2B5EF4-FFF2-40B4-BE49-F238E27FC236}">
                  <a16:creationId xmlns:a16="http://schemas.microsoft.com/office/drawing/2014/main" id="{0D7E0D6A-AECD-914F-8584-46D9DC7DE16E}"/>
                </a:ext>
              </a:extLst>
            </p:cNvPr>
            <p:cNvSpPr/>
            <p:nvPr/>
          </p:nvSpPr>
          <p:spPr>
            <a:xfrm>
              <a:off x="12864790" y="7061867"/>
              <a:ext cx="907197" cy="389965"/>
            </a:xfrm>
            <a:prstGeom prst="parallelogram">
              <a:avLst>
                <a:gd name="adj" fmla="val 121552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2700" cap="flat">
              <a:noFill/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335" name="Parallelogram 334">
              <a:extLst>
                <a:ext uri="{FF2B5EF4-FFF2-40B4-BE49-F238E27FC236}">
                  <a16:creationId xmlns:a16="http://schemas.microsoft.com/office/drawing/2014/main" id="{EB3E9F96-BAFA-2C4C-B84C-73ADF429736B}"/>
                </a:ext>
              </a:extLst>
            </p:cNvPr>
            <p:cNvSpPr/>
            <p:nvPr/>
          </p:nvSpPr>
          <p:spPr>
            <a:xfrm>
              <a:off x="12851342" y="6887056"/>
              <a:ext cx="907197" cy="389965"/>
            </a:xfrm>
            <a:prstGeom prst="parallelogram">
              <a:avLst>
                <a:gd name="adj" fmla="val 121552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2700" cap="flat">
              <a:noFill/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</p:grp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EFC87B48-09C1-7549-B93E-E8FD5BBED4EF}"/>
              </a:ext>
            </a:extLst>
          </p:cNvPr>
          <p:cNvGrpSpPr/>
          <p:nvPr/>
        </p:nvGrpSpPr>
        <p:grpSpPr>
          <a:xfrm>
            <a:off x="5428841" y="6035292"/>
            <a:ext cx="753036" cy="564776"/>
            <a:chOff x="10800285" y="8178061"/>
            <a:chExt cx="920645" cy="564776"/>
          </a:xfrm>
        </p:grpSpPr>
        <p:sp>
          <p:nvSpPr>
            <p:cNvPr id="337" name="Parallelogram 336">
              <a:extLst>
                <a:ext uri="{FF2B5EF4-FFF2-40B4-BE49-F238E27FC236}">
                  <a16:creationId xmlns:a16="http://schemas.microsoft.com/office/drawing/2014/main" id="{CCC98E0F-1B42-EA4B-AD28-7D5DE8A938E3}"/>
                </a:ext>
              </a:extLst>
            </p:cNvPr>
            <p:cNvSpPr/>
            <p:nvPr/>
          </p:nvSpPr>
          <p:spPr>
            <a:xfrm>
              <a:off x="10813733" y="8352872"/>
              <a:ext cx="907197" cy="389965"/>
            </a:xfrm>
            <a:prstGeom prst="parallelogram">
              <a:avLst>
                <a:gd name="adj" fmla="val 121552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2700" cap="flat">
              <a:noFill/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338" name="Parallelogram 337">
              <a:extLst>
                <a:ext uri="{FF2B5EF4-FFF2-40B4-BE49-F238E27FC236}">
                  <a16:creationId xmlns:a16="http://schemas.microsoft.com/office/drawing/2014/main" id="{CE5EFB9A-F1EF-C543-AEB3-33A8F04E3A91}"/>
                </a:ext>
              </a:extLst>
            </p:cNvPr>
            <p:cNvSpPr/>
            <p:nvPr/>
          </p:nvSpPr>
          <p:spPr>
            <a:xfrm>
              <a:off x="10800285" y="8178061"/>
              <a:ext cx="907197" cy="389965"/>
            </a:xfrm>
            <a:prstGeom prst="parallelogram">
              <a:avLst>
                <a:gd name="adj" fmla="val 121552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2700" cap="flat">
              <a:noFill/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</p:grpSp>
      <p:grpSp>
        <p:nvGrpSpPr>
          <p:cNvPr id="339" name="Group 338">
            <a:extLst>
              <a:ext uri="{FF2B5EF4-FFF2-40B4-BE49-F238E27FC236}">
                <a16:creationId xmlns:a16="http://schemas.microsoft.com/office/drawing/2014/main" id="{B9507B41-6E0B-4549-A80A-9A1642CD4A85}"/>
              </a:ext>
            </a:extLst>
          </p:cNvPr>
          <p:cNvGrpSpPr/>
          <p:nvPr/>
        </p:nvGrpSpPr>
        <p:grpSpPr>
          <a:xfrm>
            <a:off x="5436394" y="8333421"/>
            <a:ext cx="753036" cy="564776"/>
            <a:chOff x="11529795" y="10552848"/>
            <a:chExt cx="920645" cy="564776"/>
          </a:xfrm>
        </p:grpSpPr>
        <p:sp>
          <p:nvSpPr>
            <p:cNvPr id="340" name="Parallelogram 339">
              <a:extLst>
                <a:ext uri="{FF2B5EF4-FFF2-40B4-BE49-F238E27FC236}">
                  <a16:creationId xmlns:a16="http://schemas.microsoft.com/office/drawing/2014/main" id="{AB8CC580-FDFE-514A-8F63-B27426DF3E1B}"/>
                </a:ext>
              </a:extLst>
            </p:cNvPr>
            <p:cNvSpPr/>
            <p:nvPr/>
          </p:nvSpPr>
          <p:spPr>
            <a:xfrm>
              <a:off x="11543243" y="10727659"/>
              <a:ext cx="907197" cy="389965"/>
            </a:xfrm>
            <a:prstGeom prst="parallelogram">
              <a:avLst>
                <a:gd name="adj" fmla="val 121552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2700" cap="flat">
              <a:noFill/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341" name="Parallelogram 340">
              <a:extLst>
                <a:ext uri="{FF2B5EF4-FFF2-40B4-BE49-F238E27FC236}">
                  <a16:creationId xmlns:a16="http://schemas.microsoft.com/office/drawing/2014/main" id="{755E4100-5EE9-7844-A23D-3D95713B40D9}"/>
                </a:ext>
              </a:extLst>
            </p:cNvPr>
            <p:cNvSpPr/>
            <p:nvPr/>
          </p:nvSpPr>
          <p:spPr>
            <a:xfrm>
              <a:off x="11529795" y="10552848"/>
              <a:ext cx="907197" cy="389965"/>
            </a:xfrm>
            <a:prstGeom prst="parallelogram">
              <a:avLst>
                <a:gd name="adj" fmla="val 121552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2700" cap="flat">
              <a:noFill/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</p:grp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736C88C2-71D6-4F48-AAB4-F1A2E7976DE6}"/>
              </a:ext>
            </a:extLst>
          </p:cNvPr>
          <p:cNvGrpSpPr/>
          <p:nvPr/>
        </p:nvGrpSpPr>
        <p:grpSpPr>
          <a:xfrm>
            <a:off x="5414394" y="8945264"/>
            <a:ext cx="753036" cy="564776"/>
            <a:chOff x="15075603" y="8352872"/>
            <a:chExt cx="920645" cy="564776"/>
          </a:xfrm>
        </p:grpSpPr>
        <p:sp>
          <p:nvSpPr>
            <p:cNvPr id="343" name="Parallelogram 342">
              <a:extLst>
                <a:ext uri="{FF2B5EF4-FFF2-40B4-BE49-F238E27FC236}">
                  <a16:creationId xmlns:a16="http://schemas.microsoft.com/office/drawing/2014/main" id="{75BE76EC-B4B4-4640-9E90-EC9347804CFE}"/>
                </a:ext>
              </a:extLst>
            </p:cNvPr>
            <p:cNvSpPr/>
            <p:nvPr/>
          </p:nvSpPr>
          <p:spPr>
            <a:xfrm>
              <a:off x="15089051" y="8527683"/>
              <a:ext cx="907197" cy="389965"/>
            </a:xfrm>
            <a:prstGeom prst="parallelogram">
              <a:avLst>
                <a:gd name="adj" fmla="val 121552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2700" cap="flat">
              <a:noFill/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344" name="Parallelogram 343">
              <a:extLst>
                <a:ext uri="{FF2B5EF4-FFF2-40B4-BE49-F238E27FC236}">
                  <a16:creationId xmlns:a16="http://schemas.microsoft.com/office/drawing/2014/main" id="{2E31D18F-6AB1-0944-98D8-1D26A5164369}"/>
                </a:ext>
              </a:extLst>
            </p:cNvPr>
            <p:cNvSpPr/>
            <p:nvPr/>
          </p:nvSpPr>
          <p:spPr>
            <a:xfrm>
              <a:off x="15075603" y="8352872"/>
              <a:ext cx="907197" cy="389965"/>
            </a:xfrm>
            <a:prstGeom prst="parallelogram">
              <a:avLst>
                <a:gd name="adj" fmla="val 121552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2700" cap="flat">
              <a:noFill/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</p:grp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558798E3-62D2-3243-9D39-C57E993D48AA}"/>
              </a:ext>
            </a:extLst>
          </p:cNvPr>
          <p:cNvGrpSpPr/>
          <p:nvPr/>
        </p:nvGrpSpPr>
        <p:grpSpPr>
          <a:xfrm>
            <a:off x="5450559" y="6622673"/>
            <a:ext cx="753036" cy="564776"/>
            <a:chOff x="13881245" y="4338532"/>
            <a:chExt cx="920645" cy="564776"/>
          </a:xfrm>
        </p:grpSpPr>
        <p:sp>
          <p:nvSpPr>
            <p:cNvPr id="346" name="Parallelogram 345">
              <a:extLst>
                <a:ext uri="{FF2B5EF4-FFF2-40B4-BE49-F238E27FC236}">
                  <a16:creationId xmlns:a16="http://schemas.microsoft.com/office/drawing/2014/main" id="{569E5E1F-103A-6A49-B4B6-E5AA82303E58}"/>
                </a:ext>
              </a:extLst>
            </p:cNvPr>
            <p:cNvSpPr/>
            <p:nvPr/>
          </p:nvSpPr>
          <p:spPr>
            <a:xfrm>
              <a:off x="13894693" y="4513343"/>
              <a:ext cx="907197" cy="389965"/>
            </a:xfrm>
            <a:prstGeom prst="parallelogram">
              <a:avLst>
                <a:gd name="adj" fmla="val 121552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2700" cap="flat">
              <a:noFill/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347" name="Parallelogram 346">
              <a:extLst>
                <a:ext uri="{FF2B5EF4-FFF2-40B4-BE49-F238E27FC236}">
                  <a16:creationId xmlns:a16="http://schemas.microsoft.com/office/drawing/2014/main" id="{74F5E3F0-46CC-2240-83C3-BF1AD2B58194}"/>
                </a:ext>
              </a:extLst>
            </p:cNvPr>
            <p:cNvSpPr/>
            <p:nvPr/>
          </p:nvSpPr>
          <p:spPr>
            <a:xfrm>
              <a:off x="13881245" y="4338532"/>
              <a:ext cx="907197" cy="389965"/>
            </a:xfrm>
            <a:prstGeom prst="parallelogram">
              <a:avLst>
                <a:gd name="adj" fmla="val 121552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2700" cap="flat">
              <a:noFill/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</p:grpSp>
      <p:grpSp>
        <p:nvGrpSpPr>
          <p:cNvPr id="348" name="Group 347">
            <a:extLst>
              <a:ext uri="{FF2B5EF4-FFF2-40B4-BE49-F238E27FC236}">
                <a16:creationId xmlns:a16="http://schemas.microsoft.com/office/drawing/2014/main" id="{C7540DEA-B6E4-E64C-9821-D875B514BBB2}"/>
              </a:ext>
            </a:extLst>
          </p:cNvPr>
          <p:cNvGrpSpPr/>
          <p:nvPr/>
        </p:nvGrpSpPr>
        <p:grpSpPr>
          <a:xfrm>
            <a:off x="5450559" y="3935964"/>
            <a:ext cx="753036" cy="564776"/>
            <a:chOff x="9593567" y="4197593"/>
            <a:chExt cx="920645" cy="564776"/>
          </a:xfrm>
        </p:grpSpPr>
        <p:sp>
          <p:nvSpPr>
            <p:cNvPr id="349" name="Parallelogram 348">
              <a:extLst>
                <a:ext uri="{FF2B5EF4-FFF2-40B4-BE49-F238E27FC236}">
                  <a16:creationId xmlns:a16="http://schemas.microsoft.com/office/drawing/2014/main" id="{3E6700B0-3062-584D-B0F3-F503C9765C34}"/>
                </a:ext>
              </a:extLst>
            </p:cNvPr>
            <p:cNvSpPr/>
            <p:nvPr/>
          </p:nvSpPr>
          <p:spPr>
            <a:xfrm>
              <a:off x="9607015" y="4372404"/>
              <a:ext cx="907197" cy="389965"/>
            </a:xfrm>
            <a:prstGeom prst="parallelogram">
              <a:avLst>
                <a:gd name="adj" fmla="val 121552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2700" cap="flat">
              <a:noFill/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350" name="Parallelogram 349">
              <a:extLst>
                <a:ext uri="{FF2B5EF4-FFF2-40B4-BE49-F238E27FC236}">
                  <a16:creationId xmlns:a16="http://schemas.microsoft.com/office/drawing/2014/main" id="{506463AD-5847-9246-8F29-6113A9109FF4}"/>
                </a:ext>
              </a:extLst>
            </p:cNvPr>
            <p:cNvSpPr/>
            <p:nvPr/>
          </p:nvSpPr>
          <p:spPr>
            <a:xfrm>
              <a:off x="9593567" y="4197593"/>
              <a:ext cx="907197" cy="389965"/>
            </a:xfrm>
            <a:prstGeom prst="parallelogram">
              <a:avLst>
                <a:gd name="adj" fmla="val 121552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2700" cap="flat">
              <a:noFill/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</p:grpSp>
      <p:grpSp>
        <p:nvGrpSpPr>
          <p:cNvPr id="351" name="Group 350">
            <a:extLst>
              <a:ext uri="{FF2B5EF4-FFF2-40B4-BE49-F238E27FC236}">
                <a16:creationId xmlns:a16="http://schemas.microsoft.com/office/drawing/2014/main" id="{C5073CBF-9D62-2343-82B1-7E6AFDFEAC73}"/>
              </a:ext>
            </a:extLst>
          </p:cNvPr>
          <p:cNvGrpSpPr/>
          <p:nvPr/>
        </p:nvGrpSpPr>
        <p:grpSpPr>
          <a:xfrm>
            <a:off x="5450559" y="4401291"/>
            <a:ext cx="753036" cy="564776"/>
            <a:chOff x="8183665" y="8373043"/>
            <a:chExt cx="920645" cy="564776"/>
          </a:xfrm>
        </p:grpSpPr>
        <p:sp>
          <p:nvSpPr>
            <p:cNvPr id="352" name="Parallelogram 351">
              <a:extLst>
                <a:ext uri="{FF2B5EF4-FFF2-40B4-BE49-F238E27FC236}">
                  <a16:creationId xmlns:a16="http://schemas.microsoft.com/office/drawing/2014/main" id="{47749D6D-BA21-F248-824D-991917E116EF}"/>
                </a:ext>
              </a:extLst>
            </p:cNvPr>
            <p:cNvSpPr/>
            <p:nvPr/>
          </p:nvSpPr>
          <p:spPr>
            <a:xfrm>
              <a:off x="8197113" y="8547854"/>
              <a:ext cx="907197" cy="389965"/>
            </a:xfrm>
            <a:prstGeom prst="parallelogram">
              <a:avLst>
                <a:gd name="adj" fmla="val 121552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2700" cap="flat">
              <a:noFill/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353" name="Parallelogram 352">
              <a:extLst>
                <a:ext uri="{FF2B5EF4-FFF2-40B4-BE49-F238E27FC236}">
                  <a16:creationId xmlns:a16="http://schemas.microsoft.com/office/drawing/2014/main" id="{27839C58-776B-0C42-BD2E-5AEB7AEAA99D}"/>
                </a:ext>
              </a:extLst>
            </p:cNvPr>
            <p:cNvSpPr/>
            <p:nvPr/>
          </p:nvSpPr>
          <p:spPr>
            <a:xfrm>
              <a:off x="8183665" y="8373043"/>
              <a:ext cx="907197" cy="389965"/>
            </a:xfrm>
            <a:prstGeom prst="parallelogram">
              <a:avLst>
                <a:gd name="adj" fmla="val 121552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2700" cap="flat">
              <a:noFill/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</p:grpSp>
      <p:sp>
        <p:nvSpPr>
          <p:cNvPr id="354" name="Right Arrow 353">
            <a:extLst>
              <a:ext uri="{FF2B5EF4-FFF2-40B4-BE49-F238E27FC236}">
                <a16:creationId xmlns:a16="http://schemas.microsoft.com/office/drawing/2014/main" id="{59B29FA4-2CED-6D4E-A561-434BE7FBAF7E}"/>
              </a:ext>
            </a:extLst>
          </p:cNvPr>
          <p:cNvSpPr/>
          <p:nvPr/>
        </p:nvSpPr>
        <p:spPr>
          <a:xfrm>
            <a:off x="6621673" y="6622674"/>
            <a:ext cx="632012" cy="524433"/>
          </a:xfrm>
          <a:prstGeom prst="rightArrow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3F47FA28-7491-714C-B9D4-E796A1DBAF48}"/>
              </a:ext>
            </a:extLst>
          </p:cNvPr>
          <p:cNvGrpSpPr/>
          <p:nvPr/>
        </p:nvGrpSpPr>
        <p:grpSpPr>
          <a:xfrm>
            <a:off x="7688880" y="7768645"/>
            <a:ext cx="753036" cy="564776"/>
            <a:chOff x="12254098" y="7956894"/>
            <a:chExt cx="920645" cy="564776"/>
          </a:xfrm>
        </p:grpSpPr>
        <p:sp>
          <p:nvSpPr>
            <p:cNvPr id="356" name="Parallelogram 355">
              <a:extLst>
                <a:ext uri="{FF2B5EF4-FFF2-40B4-BE49-F238E27FC236}">
                  <a16:creationId xmlns:a16="http://schemas.microsoft.com/office/drawing/2014/main" id="{6C55AF2B-CF61-C748-940F-CC1DAFEB512C}"/>
                </a:ext>
              </a:extLst>
            </p:cNvPr>
            <p:cNvSpPr/>
            <p:nvPr/>
          </p:nvSpPr>
          <p:spPr>
            <a:xfrm>
              <a:off x="12267546" y="8131705"/>
              <a:ext cx="907197" cy="389965"/>
            </a:xfrm>
            <a:prstGeom prst="parallelogram">
              <a:avLst>
                <a:gd name="adj" fmla="val 121552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2700" cap="flat">
              <a:solidFill>
                <a:srgbClr val="000000"/>
              </a:solidFill>
              <a:prstDash val="sys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357" name="Parallelogram 356">
              <a:extLst>
                <a:ext uri="{FF2B5EF4-FFF2-40B4-BE49-F238E27FC236}">
                  <a16:creationId xmlns:a16="http://schemas.microsoft.com/office/drawing/2014/main" id="{058A1629-7F05-9646-9C46-9647665E08D4}"/>
                </a:ext>
              </a:extLst>
            </p:cNvPr>
            <p:cNvSpPr/>
            <p:nvPr/>
          </p:nvSpPr>
          <p:spPr>
            <a:xfrm>
              <a:off x="12254098" y="7956894"/>
              <a:ext cx="907197" cy="389965"/>
            </a:xfrm>
            <a:prstGeom prst="parallelogram">
              <a:avLst>
                <a:gd name="adj" fmla="val 121552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2700" cap="flat">
              <a:solidFill>
                <a:srgbClr val="000000"/>
              </a:solidFill>
              <a:prstDash val="sys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</p:grp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9CC09517-A7A7-1045-8D64-70CC38E5E4EA}"/>
              </a:ext>
            </a:extLst>
          </p:cNvPr>
          <p:cNvGrpSpPr/>
          <p:nvPr/>
        </p:nvGrpSpPr>
        <p:grpSpPr>
          <a:xfrm>
            <a:off x="7730545" y="5460665"/>
            <a:ext cx="753036" cy="564776"/>
            <a:chOff x="11682913" y="5959692"/>
            <a:chExt cx="920645" cy="564776"/>
          </a:xfrm>
        </p:grpSpPr>
        <p:sp>
          <p:nvSpPr>
            <p:cNvPr id="359" name="Parallelogram 358">
              <a:extLst>
                <a:ext uri="{FF2B5EF4-FFF2-40B4-BE49-F238E27FC236}">
                  <a16:creationId xmlns:a16="http://schemas.microsoft.com/office/drawing/2014/main" id="{61B448CF-42AB-F04B-B509-2102A74FB229}"/>
                </a:ext>
              </a:extLst>
            </p:cNvPr>
            <p:cNvSpPr/>
            <p:nvPr/>
          </p:nvSpPr>
          <p:spPr>
            <a:xfrm>
              <a:off x="11696361" y="6134503"/>
              <a:ext cx="907197" cy="389965"/>
            </a:xfrm>
            <a:prstGeom prst="parallelogram">
              <a:avLst>
                <a:gd name="adj" fmla="val 121552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2700" cap="flat">
              <a:solidFill>
                <a:srgbClr val="000000"/>
              </a:solidFill>
              <a:prstDash val="sys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360" name="Parallelogram 359">
              <a:extLst>
                <a:ext uri="{FF2B5EF4-FFF2-40B4-BE49-F238E27FC236}">
                  <a16:creationId xmlns:a16="http://schemas.microsoft.com/office/drawing/2014/main" id="{3BA83066-5560-8246-ACF0-2E6E828BC65A}"/>
                </a:ext>
              </a:extLst>
            </p:cNvPr>
            <p:cNvSpPr/>
            <p:nvPr/>
          </p:nvSpPr>
          <p:spPr>
            <a:xfrm>
              <a:off x="11682913" y="5959692"/>
              <a:ext cx="907197" cy="389965"/>
            </a:xfrm>
            <a:prstGeom prst="parallelogram">
              <a:avLst>
                <a:gd name="adj" fmla="val 121552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2700" cap="flat">
              <a:solidFill>
                <a:srgbClr val="000000"/>
              </a:solidFill>
              <a:prstDash val="sys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</p:grp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2070FBC7-2B9A-9640-A296-DCBC56E0A95F}"/>
              </a:ext>
            </a:extLst>
          </p:cNvPr>
          <p:cNvGrpSpPr/>
          <p:nvPr/>
        </p:nvGrpSpPr>
        <p:grpSpPr>
          <a:xfrm>
            <a:off x="7725045" y="4898346"/>
            <a:ext cx="753036" cy="564776"/>
            <a:chOff x="10370952" y="6846573"/>
            <a:chExt cx="920645" cy="564776"/>
          </a:xfrm>
        </p:grpSpPr>
        <p:sp>
          <p:nvSpPr>
            <p:cNvPr id="362" name="Parallelogram 361">
              <a:extLst>
                <a:ext uri="{FF2B5EF4-FFF2-40B4-BE49-F238E27FC236}">
                  <a16:creationId xmlns:a16="http://schemas.microsoft.com/office/drawing/2014/main" id="{76D70873-1795-C944-BDFA-9A9C2B9E75CF}"/>
                </a:ext>
              </a:extLst>
            </p:cNvPr>
            <p:cNvSpPr/>
            <p:nvPr/>
          </p:nvSpPr>
          <p:spPr>
            <a:xfrm>
              <a:off x="10384400" y="7021384"/>
              <a:ext cx="907197" cy="389965"/>
            </a:xfrm>
            <a:prstGeom prst="parallelogram">
              <a:avLst>
                <a:gd name="adj" fmla="val 121552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2700" cap="flat">
              <a:solidFill>
                <a:srgbClr val="000000"/>
              </a:solidFill>
              <a:prstDash val="sys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363" name="Parallelogram 362">
              <a:extLst>
                <a:ext uri="{FF2B5EF4-FFF2-40B4-BE49-F238E27FC236}">
                  <a16:creationId xmlns:a16="http://schemas.microsoft.com/office/drawing/2014/main" id="{746BB2A1-F459-944B-8C43-B709ED324B23}"/>
                </a:ext>
              </a:extLst>
            </p:cNvPr>
            <p:cNvSpPr/>
            <p:nvPr/>
          </p:nvSpPr>
          <p:spPr>
            <a:xfrm>
              <a:off x="10370952" y="6846573"/>
              <a:ext cx="907197" cy="389965"/>
            </a:xfrm>
            <a:prstGeom prst="parallelogram">
              <a:avLst>
                <a:gd name="adj" fmla="val 121552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2700" cap="flat">
              <a:solidFill>
                <a:srgbClr val="000000"/>
              </a:solidFill>
              <a:prstDash val="sys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</p:grpSp>
      <p:grpSp>
        <p:nvGrpSpPr>
          <p:cNvPr id="364" name="Group 363">
            <a:extLst>
              <a:ext uri="{FF2B5EF4-FFF2-40B4-BE49-F238E27FC236}">
                <a16:creationId xmlns:a16="http://schemas.microsoft.com/office/drawing/2014/main" id="{BB25F490-32C6-1745-8D6A-E7BC028A73AC}"/>
              </a:ext>
            </a:extLst>
          </p:cNvPr>
          <p:cNvGrpSpPr/>
          <p:nvPr/>
        </p:nvGrpSpPr>
        <p:grpSpPr>
          <a:xfrm>
            <a:off x="7708545" y="7173581"/>
            <a:ext cx="753036" cy="564776"/>
            <a:chOff x="12851342" y="6887056"/>
            <a:chExt cx="920645" cy="564776"/>
          </a:xfrm>
        </p:grpSpPr>
        <p:sp>
          <p:nvSpPr>
            <p:cNvPr id="365" name="Parallelogram 364">
              <a:extLst>
                <a:ext uri="{FF2B5EF4-FFF2-40B4-BE49-F238E27FC236}">
                  <a16:creationId xmlns:a16="http://schemas.microsoft.com/office/drawing/2014/main" id="{EBB64320-C1F5-A145-8962-620AD04C9BB7}"/>
                </a:ext>
              </a:extLst>
            </p:cNvPr>
            <p:cNvSpPr/>
            <p:nvPr/>
          </p:nvSpPr>
          <p:spPr>
            <a:xfrm>
              <a:off x="12864790" y="7061867"/>
              <a:ext cx="907197" cy="389965"/>
            </a:xfrm>
            <a:prstGeom prst="parallelogram">
              <a:avLst>
                <a:gd name="adj" fmla="val 121552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2700" cap="flat">
              <a:solidFill>
                <a:srgbClr val="000000"/>
              </a:solidFill>
              <a:prstDash val="sys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366" name="Parallelogram 365">
              <a:extLst>
                <a:ext uri="{FF2B5EF4-FFF2-40B4-BE49-F238E27FC236}">
                  <a16:creationId xmlns:a16="http://schemas.microsoft.com/office/drawing/2014/main" id="{D3A7B237-4BF8-3A46-BEE2-A0122B43240A}"/>
                </a:ext>
              </a:extLst>
            </p:cNvPr>
            <p:cNvSpPr/>
            <p:nvPr/>
          </p:nvSpPr>
          <p:spPr>
            <a:xfrm>
              <a:off x="12851342" y="6887056"/>
              <a:ext cx="907197" cy="389965"/>
            </a:xfrm>
            <a:prstGeom prst="parallelogram">
              <a:avLst>
                <a:gd name="adj" fmla="val 121552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2700" cap="flat">
              <a:solidFill>
                <a:srgbClr val="000000"/>
              </a:solidFill>
              <a:prstDash val="sys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</p:grpSp>
      <p:grpSp>
        <p:nvGrpSpPr>
          <p:cNvPr id="367" name="Group 366">
            <a:extLst>
              <a:ext uri="{FF2B5EF4-FFF2-40B4-BE49-F238E27FC236}">
                <a16:creationId xmlns:a16="http://schemas.microsoft.com/office/drawing/2014/main" id="{B5A6C934-714A-3E49-84A5-4FA0DCD83A9B}"/>
              </a:ext>
            </a:extLst>
          </p:cNvPr>
          <p:cNvGrpSpPr/>
          <p:nvPr/>
        </p:nvGrpSpPr>
        <p:grpSpPr>
          <a:xfrm>
            <a:off x="7692327" y="6057433"/>
            <a:ext cx="753036" cy="564776"/>
            <a:chOff x="10800285" y="8178061"/>
            <a:chExt cx="920645" cy="564776"/>
          </a:xfrm>
        </p:grpSpPr>
        <p:sp>
          <p:nvSpPr>
            <p:cNvPr id="368" name="Parallelogram 367">
              <a:extLst>
                <a:ext uri="{FF2B5EF4-FFF2-40B4-BE49-F238E27FC236}">
                  <a16:creationId xmlns:a16="http://schemas.microsoft.com/office/drawing/2014/main" id="{0AC10A33-8178-9242-B6A7-DB4EC35E65CC}"/>
                </a:ext>
              </a:extLst>
            </p:cNvPr>
            <p:cNvSpPr/>
            <p:nvPr/>
          </p:nvSpPr>
          <p:spPr>
            <a:xfrm>
              <a:off x="10813733" y="8352872"/>
              <a:ext cx="907197" cy="389965"/>
            </a:xfrm>
            <a:prstGeom prst="parallelogram">
              <a:avLst>
                <a:gd name="adj" fmla="val 121552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2700" cap="flat">
              <a:solidFill>
                <a:srgbClr val="000000"/>
              </a:solidFill>
              <a:prstDash val="sys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369" name="Parallelogram 368">
              <a:extLst>
                <a:ext uri="{FF2B5EF4-FFF2-40B4-BE49-F238E27FC236}">
                  <a16:creationId xmlns:a16="http://schemas.microsoft.com/office/drawing/2014/main" id="{1F30BB04-A2FF-DB4A-9E01-735CAFA6BAE2}"/>
                </a:ext>
              </a:extLst>
            </p:cNvPr>
            <p:cNvSpPr/>
            <p:nvPr/>
          </p:nvSpPr>
          <p:spPr>
            <a:xfrm>
              <a:off x="10800285" y="8178061"/>
              <a:ext cx="907197" cy="389965"/>
            </a:xfrm>
            <a:prstGeom prst="parallelogram">
              <a:avLst>
                <a:gd name="adj" fmla="val 121552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2700" cap="flat">
              <a:solidFill>
                <a:srgbClr val="000000"/>
              </a:solidFill>
              <a:prstDash val="sys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</p:grpSp>
      <p:grpSp>
        <p:nvGrpSpPr>
          <p:cNvPr id="370" name="Group 369">
            <a:extLst>
              <a:ext uri="{FF2B5EF4-FFF2-40B4-BE49-F238E27FC236}">
                <a16:creationId xmlns:a16="http://schemas.microsoft.com/office/drawing/2014/main" id="{8FA59A58-B19F-0746-B7F0-5F1B4FCFF36A}"/>
              </a:ext>
            </a:extLst>
          </p:cNvPr>
          <p:cNvGrpSpPr/>
          <p:nvPr/>
        </p:nvGrpSpPr>
        <p:grpSpPr>
          <a:xfrm>
            <a:off x="7699880" y="8355562"/>
            <a:ext cx="753036" cy="564776"/>
            <a:chOff x="11529795" y="10552848"/>
            <a:chExt cx="920645" cy="564776"/>
          </a:xfrm>
        </p:grpSpPr>
        <p:sp>
          <p:nvSpPr>
            <p:cNvPr id="371" name="Parallelogram 370">
              <a:extLst>
                <a:ext uri="{FF2B5EF4-FFF2-40B4-BE49-F238E27FC236}">
                  <a16:creationId xmlns:a16="http://schemas.microsoft.com/office/drawing/2014/main" id="{58954024-8436-7A47-B341-99A1B5D84FFF}"/>
                </a:ext>
              </a:extLst>
            </p:cNvPr>
            <p:cNvSpPr/>
            <p:nvPr/>
          </p:nvSpPr>
          <p:spPr>
            <a:xfrm>
              <a:off x="11543243" y="10727659"/>
              <a:ext cx="907197" cy="389965"/>
            </a:xfrm>
            <a:prstGeom prst="parallelogram">
              <a:avLst>
                <a:gd name="adj" fmla="val 121552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2700" cap="flat">
              <a:solidFill>
                <a:srgbClr val="000000"/>
              </a:solidFill>
              <a:prstDash val="sys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372" name="Parallelogram 371">
              <a:extLst>
                <a:ext uri="{FF2B5EF4-FFF2-40B4-BE49-F238E27FC236}">
                  <a16:creationId xmlns:a16="http://schemas.microsoft.com/office/drawing/2014/main" id="{AE55CF74-8D9D-EB42-A46E-524F0EC9A990}"/>
                </a:ext>
              </a:extLst>
            </p:cNvPr>
            <p:cNvSpPr/>
            <p:nvPr/>
          </p:nvSpPr>
          <p:spPr>
            <a:xfrm>
              <a:off x="11529795" y="10552848"/>
              <a:ext cx="907197" cy="389965"/>
            </a:xfrm>
            <a:prstGeom prst="parallelogram">
              <a:avLst>
                <a:gd name="adj" fmla="val 121552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2700" cap="flat">
              <a:solidFill>
                <a:srgbClr val="000000"/>
              </a:solidFill>
              <a:prstDash val="sys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</p:grpSp>
      <p:grpSp>
        <p:nvGrpSpPr>
          <p:cNvPr id="373" name="Group 372">
            <a:extLst>
              <a:ext uri="{FF2B5EF4-FFF2-40B4-BE49-F238E27FC236}">
                <a16:creationId xmlns:a16="http://schemas.microsoft.com/office/drawing/2014/main" id="{6BF2E1F3-64F0-8941-A837-50637DD957D0}"/>
              </a:ext>
            </a:extLst>
          </p:cNvPr>
          <p:cNvGrpSpPr/>
          <p:nvPr/>
        </p:nvGrpSpPr>
        <p:grpSpPr>
          <a:xfrm>
            <a:off x="7677880" y="8967405"/>
            <a:ext cx="753036" cy="564776"/>
            <a:chOff x="15075603" y="8352872"/>
            <a:chExt cx="920645" cy="564776"/>
          </a:xfrm>
        </p:grpSpPr>
        <p:sp>
          <p:nvSpPr>
            <p:cNvPr id="374" name="Parallelogram 373">
              <a:extLst>
                <a:ext uri="{FF2B5EF4-FFF2-40B4-BE49-F238E27FC236}">
                  <a16:creationId xmlns:a16="http://schemas.microsoft.com/office/drawing/2014/main" id="{BCEB9AF5-254E-C046-94C3-45E20A60BF33}"/>
                </a:ext>
              </a:extLst>
            </p:cNvPr>
            <p:cNvSpPr/>
            <p:nvPr/>
          </p:nvSpPr>
          <p:spPr>
            <a:xfrm>
              <a:off x="15089051" y="8527683"/>
              <a:ext cx="907197" cy="389965"/>
            </a:xfrm>
            <a:prstGeom prst="parallelogram">
              <a:avLst>
                <a:gd name="adj" fmla="val 121552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2700" cap="flat">
              <a:solidFill>
                <a:srgbClr val="000000"/>
              </a:solidFill>
              <a:prstDash val="sys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375" name="Parallelogram 374">
              <a:extLst>
                <a:ext uri="{FF2B5EF4-FFF2-40B4-BE49-F238E27FC236}">
                  <a16:creationId xmlns:a16="http://schemas.microsoft.com/office/drawing/2014/main" id="{B3601250-C5C5-AA47-A0FE-703DA0D05D2F}"/>
                </a:ext>
              </a:extLst>
            </p:cNvPr>
            <p:cNvSpPr/>
            <p:nvPr/>
          </p:nvSpPr>
          <p:spPr>
            <a:xfrm>
              <a:off x="15075603" y="8352872"/>
              <a:ext cx="907197" cy="389965"/>
            </a:xfrm>
            <a:prstGeom prst="parallelogram">
              <a:avLst>
                <a:gd name="adj" fmla="val 121552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2700" cap="flat">
              <a:solidFill>
                <a:srgbClr val="000000"/>
              </a:solidFill>
              <a:prstDash val="sys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</p:grpSp>
      <p:grpSp>
        <p:nvGrpSpPr>
          <p:cNvPr id="376" name="Group 375">
            <a:extLst>
              <a:ext uri="{FF2B5EF4-FFF2-40B4-BE49-F238E27FC236}">
                <a16:creationId xmlns:a16="http://schemas.microsoft.com/office/drawing/2014/main" id="{4E4AED66-3EEB-D543-90CA-92F72CC5B350}"/>
              </a:ext>
            </a:extLst>
          </p:cNvPr>
          <p:cNvGrpSpPr/>
          <p:nvPr/>
        </p:nvGrpSpPr>
        <p:grpSpPr>
          <a:xfrm>
            <a:off x="7714045" y="6644814"/>
            <a:ext cx="753036" cy="564776"/>
            <a:chOff x="13881245" y="4338532"/>
            <a:chExt cx="920645" cy="564776"/>
          </a:xfrm>
        </p:grpSpPr>
        <p:sp>
          <p:nvSpPr>
            <p:cNvPr id="377" name="Parallelogram 376">
              <a:extLst>
                <a:ext uri="{FF2B5EF4-FFF2-40B4-BE49-F238E27FC236}">
                  <a16:creationId xmlns:a16="http://schemas.microsoft.com/office/drawing/2014/main" id="{08093BC6-93BD-C443-9B09-899972264C20}"/>
                </a:ext>
              </a:extLst>
            </p:cNvPr>
            <p:cNvSpPr/>
            <p:nvPr/>
          </p:nvSpPr>
          <p:spPr>
            <a:xfrm>
              <a:off x="13894693" y="4513343"/>
              <a:ext cx="907197" cy="389965"/>
            </a:xfrm>
            <a:prstGeom prst="parallelogram">
              <a:avLst>
                <a:gd name="adj" fmla="val 121552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2700" cap="flat">
              <a:solidFill>
                <a:srgbClr val="000000"/>
              </a:solidFill>
              <a:prstDash val="sys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378" name="Parallelogram 377">
              <a:extLst>
                <a:ext uri="{FF2B5EF4-FFF2-40B4-BE49-F238E27FC236}">
                  <a16:creationId xmlns:a16="http://schemas.microsoft.com/office/drawing/2014/main" id="{670EFDD6-0278-DA49-A828-4D1B378D1CAE}"/>
                </a:ext>
              </a:extLst>
            </p:cNvPr>
            <p:cNvSpPr/>
            <p:nvPr/>
          </p:nvSpPr>
          <p:spPr>
            <a:xfrm>
              <a:off x="13881245" y="4338532"/>
              <a:ext cx="907197" cy="389965"/>
            </a:xfrm>
            <a:prstGeom prst="parallelogram">
              <a:avLst>
                <a:gd name="adj" fmla="val 121552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2700" cap="flat">
              <a:solidFill>
                <a:srgbClr val="000000"/>
              </a:solidFill>
              <a:prstDash val="sys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</p:grp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52602262-325C-E147-AAC5-83B640BA90DF}"/>
              </a:ext>
            </a:extLst>
          </p:cNvPr>
          <p:cNvGrpSpPr/>
          <p:nvPr/>
        </p:nvGrpSpPr>
        <p:grpSpPr>
          <a:xfrm>
            <a:off x="7714045" y="3958105"/>
            <a:ext cx="753036" cy="564776"/>
            <a:chOff x="9593567" y="4197593"/>
            <a:chExt cx="920645" cy="564776"/>
          </a:xfrm>
        </p:grpSpPr>
        <p:sp>
          <p:nvSpPr>
            <p:cNvPr id="380" name="Parallelogram 379">
              <a:extLst>
                <a:ext uri="{FF2B5EF4-FFF2-40B4-BE49-F238E27FC236}">
                  <a16:creationId xmlns:a16="http://schemas.microsoft.com/office/drawing/2014/main" id="{017E6BC6-17FA-CC47-9B11-52F2A4D14265}"/>
                </a:ext>
              </a:extLst>
            </p:cNvPr>
            <p:cNvSpPr/>
            <p:nvPr/>
          </p:nvSpPr>
          <p:spPr>
            <a:xfrm>
              <a:off x="9607015" y="4372404"/>
              <a:ext cx="907197" cy="389965"/>
            </a:xfrm>
            <a:prstGeom prst="parallelogram">
              <a:avLst>
                <a:gd name="adj" fmla="val 121552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2700" cap="flat">
              <a:solidFill>
                <a:srgbClr val="000000"/>
              </a:solidFill>
              <a:prstDash val="sys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381" name="Parallelogram 380">
              <a:extLst>
                <a:ext uri="{FF2B5EF4-FFF2-40B4-BE49-F238E27FC236}">
                  <a16:creationId xmlns:a16="http://schemas.microsoft.com/office/drawing/2014/main" id="{1E84F0C2-A1EA-B842-88F2-EB12E5C09289}"/>
                </a:ext>
              </a:extLst>
            </p:cNvPr>
            <p:cNvSpPr/>
            <p:nvPr/>
          </p:nvSpPr>
          <p:spPr>
            <a:xfrm>
              <a:off x="9593567" y="4197593"/>
              <a:ext cx="907197" cy="389965"/>
            </a:xfrm>
            <a:prstGeom prst="parallelogram">
              <a:avLst>
                <a:gd name="adj" fmla="val 121552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2700" cap="flat">
              <a:solidFill>
                <a:srgbClr val="000000"/>
              </a:solidFill>
              <a:prstDash val="sys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</p:grpSp>
      <p:grpSp>
        <p:nvGrpSpPr>
          <p:cNvPr id="382" name="Group 381">
            <a:extLst>
              <a:ext uri="{FF2B5EF4-FFF2-40B4-BE49-F238E27FC236}">
                <a16:creationId xmlns:a16="http://schemas.microsoft.com/office/drawing/2014/main" id="{D915B20F-F13F-724D-96A4-706B6F1E8E96}"/>
              </a:ext>
            </a:extLst>
          </p:cNvPr>
          <p:cNvGrpSpPr/>
          <p:nvPr/>
        </p:nvGrpSpPr>
        <p:grpSpPr>
          <a:xfrm>
            <a:off x="7714045" y="4423432"/>
            <a:ext cx="753036" cy="564776"/>
            <a:chOff x="8183665" y="8373043"/>
            <a:chExt cx="920645" cy="564776"/>
          </a:xfrm>
        </p:grpSpPr>
        <p:sp>
          <p:nvSpPr>
            <p:cNvPr id="383" name="Parallelogram 382">
              <a:extLst>
                <a:ext uri="{FF2B5EF4-FFF2-40B4-BE49-F238E27FC236}">
                  <a16:creationId xmlns:a16="http://schemas.microsoft.com/office/drawing/2014/main" id="{186349F1-8C6A-D44F-B00D-2BF67FCBCE8D}"/>
                </a:ext>
              </a:extLst>
            </p:cNvPr>
            <p:cNvSpPr/>
            <p:nvPr/>
          </p:nvSpPr>
          <p:spPr>
            <a:xfrm>
              <a:off x="8197113" y="8547854"/>
              <a:ext cx="907197" cy="389965"/>
            </a:xfrm>
            <a:prstGeom prst="parallelogram">
              <a:avLst>
                <a:gd name="adj" fmla="val 121552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2700" cap="flat">
              <a:solidFill>
                <a:srgbClr val="000000"/>
              </a:solidFill>
              <a:prstDash val="sys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384" name="Parallelogram 383">
              <a:extLst>
                <a:ext uri="{FF2B5EF4-FFF2-40B4-BE49-F238E27FC236}">
                  <a16:creationId xmlns:a16="http://schemas.microsoft.com/office/drawing/2014/main" id="{8BA04C2B-C9F0-D24C-A29C-0F25D5361A5F}"/>
                </a:ext>
              </a:extLst>
            </p:cNvPr>
            <p:cNvSpPr/>
            <p:nvPr/>
          </p:nvSpPr>
          <p:spPr>
            <a:xfrm>
              <a:off x="8183665" y="8373043"/>
              <a:ext cx="907197" cy="389965"/>
            </a:xfrm>
            <a:prstGeom prst="parallelogram">
              <a:avLst>
                <a:gd name="adj" fmla="val 121552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2700" cap="flat">
              <a:solidFill>
                <a:srgbClr val="000000"/>
              </a:solidFill>
              <a:prstDash val="sys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</p:grpSp>
      <p:sp>
        <p:nvSpPr>
          <p:cNvPr id="385" name="TextBox 384">
            <a:extLst>
              <a:ext uri="{FF2B5EF4-FFF2-40B4-BE49-F238E27FC236}">
                <a16:creationId xmlns:a16="http://schemas.microsoft.com/office/drawing/2014/main" id="{09253F8D-A801-D748-BA45-938412C98C30}"/>
              </a:ext>
            </a:extLst>
          </p:cNvPr>
          <p:cNvSpPr txBox="1"/>
          <p:nvPr/>
        </p:nvSpPr>
        <p:spPr>
          <a:xfrm>
            <a:off x="5590191" y="5780430"/>
            <a:ext cx="2739971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400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Vista Sans OT Medium"/>
                <a:ea typeface="Vista Sans OT Medium"/>
                <a:cs typeface="Vista Sans OT Medium"/>
                <a:sym typeface="Vista Sans OT Medium"/>
              </a:rPr>
              <a:t>MLP</a:t>
            </a:r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2726D29F-4F6D-CC4C-A979-0DB8C5A34470}"/>
              </a:ext>
            </a:extLst>
          </p:cNvPr>
          <p:cNvSpPr txBox="1"/>
          <p:nvPr/>
        </p:nvSpPr>
        <p:spPr>
          <a:xfrm>
            <a:off x="7699880" y="6404258"/>
            <a:ext cx="2739971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400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Vista Sans OT Medium"/>
                <a:ea typeface="Vista Sans OT Medium"/>
                <a:cs typeface="Vista Sans OT Medium"/>
                <a:sym typeface="Vista Sans OT Medium"/>
              </a:rPr>
              <a:t>*</a:t>
            </a:r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2456B7EB-543A-E546-BB04-6BC368013859}"/>
              </a:ext>
            </a:extLst>
          </p:cNvPr>
          <p:cNvSpPr/>
          <p:nvPr/>
        </p:nvSpPr>
        <p:spPr>
          <a:xfrm>
            <a:off x="9611838" y="3958105"/>
            <a:ext cx="376693" cy="389965"/>
          </a:xfrm>
          <a:prstGeom prst="rect">
            <a:avLst/>
          </a:prstGeom>
          <a:blipFill dpi="0" rotWithShape="1">
            <a:blip r:embed="rId3">
              <a:alphaModFix amt="83000"/>
            </a:blip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406" name="Rectangle 405">
            <a:extLst>
              <a:ext uri="{FF2B5EF4-FFF2-40B4-BE49-F238E27FC236}">
                <a16:creationId xmlns:a16="http://schemas.microsoft.com/office/drawing/2014/main" id="{ABE37D97-5EFB-0147-B619-D2210E0A0523}"/>
              </a:ext>
            </a:extLst>
          </p:cNvPr>
          <p:cNvSpPr/>
          <p:nvPr/>
        </p:nvSpPr>
        <p:spPr>
          <a:xfrm>
            <a:off x="9620076" y="4480927"/>
            <a:ext cx="376693" cy="389965"/>
          </a:xfrm>
          <a:prstGeom prst="rect">
            <a:avLst/>
          </a:prstGeom>
          <a:blipFill dpi="0" rotWithShape="1">
            <a:blip r:embed="rId3">
              <a:alphaModFix amt="62000"/>
            </a:blip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F3D895A3-8D35-E044-BD2E-8A112E23A5DA}"/>
              </a:ext>
            </a:extLst>
          </p:cNvPr>
          <p:cNvSpPr/>
          <p:nvPr/>
        </p:nvSpPr>
        <p:spPr>
          <a:xfrm>
            <a:off x="9628314" y="4995511"/>
            <a:ext cx="376693" cy="389965"/>
          </a:xfrm>
          <a:prstGeom prst="rect">
            <a:avLst/>
          </a:prstGeom>
          <a:blipFill dpi="0" rotWithShape="1">
            <a:blip r:embed="rId3">
              <a:alphaModFix amt="28000"/>
            </a:blip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16651343-F19B-2948-9A4D-7B35070D8819}"/>
              </a:ext>
            </a:extLst>
          </p:cNvPr>
          <p:cNvSpPr/>
          <p:nvPr/>
        </p:nvSpPr>
        <p:spPr>
          <a:xfrm>
            <a:off x="9636552" y="5526571"/>
            <a:ext cx="376693" cy="389965"/>
          </a:xfrm>
          <a:prstGeom prst="rect">
            <a:avLst/>
          </a:prstGeom>
          <a:blipFill dpi="0" rotWithShape="1">
            <a:blip r:embed="rId3">
              <a:alphaModFix amt="31000"/>
            </a:blip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F13C285B-C458-0E4E-827C-B2993C7A160E}"/>
              </a:ext>
            </a:extLst>
          </p:cNvPr>
          <p:cNvSpPr/>
          <p:nvPr/>
        </p:nvSpPr>
        <p:spPr>
          <a:xfrm>
            <a:off x="9644790" y="6074107"/>
            <a:ext cx="376693" cy="389965"/>
          </a:xfrm>
          <a:prstGeom prst="rect">
            <a:avLst/>
          </a:prstGeom>
          <a:blipFill dpi="0" rotWithShape="1">
            <a:blip r:embed="rId3">
              <a:alphaModFix amt="81000"/>
            </a:blip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E26C3974-F67A-2A41-899C-F602C73B4C23}"/>
              </a:ext>
            </a:extLst>
          </p:cNvPr>
          <p:cNvSpPr/>
          <p:nvPr/>
        </p:nvSpPr>
        <p:spPr>
          <a:xfrm>
            <a:off x="9653028" y="6662833"/>
            <a:ext cx="376693" cy="38996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C027530E-CF99-E24A-A744-0F96092B2B4B}"/>
              </a:ext>
            </a:extLst>
          </p:cNvPr>
          <p:cNvSpPr/>
          <p:nvPr/>
        </p:nvSpPr>
        <p:spPr>
          <a:xfrm>
            <a:off x="9661266" y="7210369"/>
            <a:ext cx="376693" cy="389965"/>
          </a:xfrm>
          <a:prstGeom prst="rect">
            <a:avLst/>
          </a:prstGeom>
          <a:blipFill dpi="0" rotWithShape="1">
            <a:blip r:embed="rId3">
              <a:alphaModFix amt="23000"/>
            </a:blip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412" name="Rectangle 411">
            <a:extLst>
              <a:ext uri="{FF2B5EF4-FFF2-40B4-BE49-F238E27FC236}">
                <a16:creationId xmlns:a16="http://schemas.microsoft.com/office/drawing/2014/main" id="{9CBE50A0-30CF-844E-ACE2-C74DE6E9976D}"/>
              </a:ext>
            </a:extLst>
          </p:cNvPr>
          <p:cNvSpPr/>
          <p:nvPr/>
        </p:nvSpPr>
        <p:spPr>
          <a:xfrm>
            <a:off x="9669504" y="7782619"/>
            <a:ext cx="376693" cy="389965"/>
          </a:xfrm>
          <a:prstGeom prst="rect">
            <a:avLst/>
          </a:prstGeom>
          <a:blipFill dpi="0" rotWithShape="1">
            <a:blip r:embed="rId3">
              <a:alphaModFix amt="0"/>
            </a:blip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413" name="Rectangle 412">
            <a:extLst>
              <a:ext uri="{FF2B5EF4-FFF2-40B4-BE49-F238E27FC236}">
                <a16:creationId xmlns:a16="http://schemas.microsoft.com/office/drawing/2014/main" id="{34BBB274-9C7B-F44C-A36B-94DA2EA57E37}"/>
              </a:ext>
            </a:extLst>
          </p:cNvPr>
          <p:cNvSpPr/>
          <p:nvPr/>
        </p:nvSpPr>
        <p:spPr>
          <a:xfrm>
            <a:off x="9677742" y="8396059"/>
            <a:ext cx="376693" cy="389965"/>
          </a:xfrm>
          <a:prstGeom prst="rect">
            <a:avLst/>
          </a:prstGeom>
          <a:blipFill dpi="0" rotWithShape="1">
            <a:blip r:embed="rId3">
              <a:alphaModFix amt="53000"/>
            </a:blip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414" name="Rectangle 413">
            <a:extLst>
              <a:ext uri="{FF2B5EF4-FFF2-40B4-BE49-F238E27FC236}">
                <a16:creationId xmlns:a16="http://schemas.microsoft.com/office/drawing/2014/main" id="{C23B93F8-4AF8-7943-8055-02BB6D5F4A0E}"/>
              </a:ext>
            </a:extLst>
          </p:cNvPr>
          <p:cNvSpPr/>
          <p:nvPr/>
        </p:nvSpPr>
        <p:spPr>
          <a:xfrm>
            <a:off x="9685980" y="9025975"/>
            <a:ext cx="376693" cy="38996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A30A3A30-DAA1-C14E-837E-15E175136F28}"/>
              </a:ext>
            </a:extLst>
          </p:cNvPr>
          <p:cNvSpPr txBox="1"/>
          <p:nvPr/>
        </p:nvSpPr>
        <p:spPr>
          <a:xfrm>
            <a:off x="8299518" y="2882590"/>
            <a:ext cx="2739971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4000" dirty="0"/>
              <a:t>P(I </a:t>
            </a:r>
            <a:r>
              <a:rPr lang="fr-FR" sz="4000" dirty="0">
                <a:sym typeface="Wingdings" pitchFamily="2" charset="2"/>
              </a:rPr>
              <a:t> J)</a:t>
            </a:r>
            <a:endParaRPr kumimoji="0" lang="fr-FR" sz="400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Vista Sans OT Medium"/>
              <a:ea typeface="Vista Sans OT Medium"/>
              <a:cs typeface="Vista Sans OT Medium"/>
              <a:sym typeface="Vista Sans OT Medium"/>
            </a:endParaRPr>
          </a:p>
        </p:txBody>
      </p:sp>
      <p:grpSp>
        <p:nvGrpSpPr>
          <p:cNvPr id="416" name="Group 415">
            <a:extLst>
              <a:ext uri="{FF2B5EF4-FFF2-40B4-BE49-F238E27FC236}">
                <a16:creationId xmlns:a16="http://schemas.microsoft.com/office/drawing/2014/main" id="{242E6384-CDC9-CB46-87CB-964DE9F05E90}"/>
              </a:ext>
            </a:extLst>
          </p:cNvPr>
          <p:cNvGrpSpPr/>
          <p:nvPr/>
        </p:nvGrpSpPr>
        <p:grpSpPr>
          <a:xfrm>
            <a:off x="11534997" y="6313394"/>
            <a:ext cx="753036" cy="1089209"/>
            <a:chOff x="2965198" y="6585699"/>
            <a:chExt cx="753036" cy="1089209"/>
          </a:xfrm>
        </p:grpSpPr>
        <p:sp>
          <p:nvSpPr>
            <p:cNvPr id="417" name="Parallelogram 416">
              <a:extLst>
                <a:ext uri="{FF2B5EF4-FFF2-40B4-BE49-F238E27FC236}">
                  <a16:creationId xmlns:a16="http://schemas.microsoft.com/office/drawing/2014/main" id="{281DE8A2-6D95-0C43-BCD4-C295080A8342}"/>
                </a:ext>
              </a:extLst>
            </p:cNvPr>
            <p:cNvSpPr/>
            <p:nvPr/>
          </p:nvSpPr>
          <p:spPr>
            <a:xfrm>
              <a:off x="2965198" y="7284943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2700" cap="flat" cmpd="dbl">
              <a:solidFill>
                <a:srgbClr val="000000"/>
              </a:solidFill>
              <a:prstDash val="lg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418" name="Parallelogram 417">
              <a:extLst>
                <a:ext uri="{FF2B5EF4-FFF2-40B4-BE49-F238E27FC236}">
                  <a16:creationId xmlns:a16="http://schemas.microsoft.com/office/drawing/2014/main" id="{68EE6160-79BC-1748-B63D-B5C65B63EBC6}"/>
                </a:ext>
              </a:extLst>
            </p:cNvPr>
            <p:cNvSpPr/>
            <p:nvPr/>
          </p:nvSpPr>
          <p:spPr>
            <a:xfrm>
              <a:off x="2965198" y="7110132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2700" cap="flat" cmpd="dbl">
              <a:solidFill>
                <a:srgbClr val="000000"/>
              </a:solidFill>
              <a:prstDash val="lg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419" name="Parallelogram 418">
              <a:extLst>
                <a:ext uri="{FF2B5EF4-FFF2-40B4-BE49-F238E27FC236}">
                  <a16:creationId xmlns:a16="http://schemas.microsoft.com/office/drawing/2014/main" id="{59006976-68D8-254C-A224-915F76AB0CDB}"/>
                </a:ext>
              </a:extLst>
            </p:cNvPr>
            <p:cNvSpPr/>
            <p:nvPr/>
          </p:nvSpPr>
          <p:spPr>
            <a:xfrm>
              <a:off x="2965198" y="6935321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2700" cap="flat" cmpd="dbl">
              <a:solidFill>
                <a:srgbClr val="000000"/>
              </a:solidFill>
              <a:prstDash val="lg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420" name="Parallelogram 419">
              <a:extLst>
                <a:ext uri="{FF2B5EF4-FFF2-40B4-BE49-F238E27FC236}">
                  <a16:creationId xmlns:a16="http://schemas.microsoft.com/office/drawing/2014/main" id="{D891FE6D-E35E-7543-AD02-52CF9479549B}"/>
                </a:ext>
              </a:extLst>
            </p:cNvPr>
            <p:cNvSpPr/>
            <p:nvPr/>
          </p:nvSpPr>
          <p:spPr>
            <a:xfrm>
              <a:off x="2965198" y="6760510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2700" cap="flat" cmpd="dbl">
              <a:solidFill>
                <a:srgbClr val="000000"/>
              </a:solidFill>
              <a:prstDash val="lg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421" name="Parallelogram 420">
              <a:extLst>
                <a:ext uri="{FF2B5EF4-FFF2-40B4-BE49-F238E27FC236}">
                  <a16:creationId xmlns:a16="http://schemas.microsoft.com/office/drawing/2014/main" id="{25E62795-09FF-F346-8FF1-AA49E8BF8CB9}"/>
                </a:ext>
              </a:extLst>
            </p:cNvPr>
            <p:cNvSpPr/>
            <p:nvPr/>
          </p:nvSpPr>
          <p:spPr>
            <a:xfrm>
              <a:off x="2965198" y="6585699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2700" cap="flat" cmpd="dbl">
              <a:solidFill>
                <a:srgbClr val="000000"/>
              </a:solidFill>
              <a:prstDash val="lg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</p:grpSp>
      <p:sp>
        <p:nvSpPr>
          <p:cNvPr id="422" name="Right Arrow 421">
            <a:extLst>
              <a:ext uri="{FF2B5EF4-FFF2-40B4-BE49-F238E27FC236}">
                <a16:creationId xmlns:a16="http://schemas.microsoft.com/office/drawing/2014/main" id="{F8FC48DD-BCFA-8E43-9B3B-0E4DA6A1BD55}"/>
              </a:ext>
            </a:extLst>
          </p:cNvPr>
          <p:cNvSpPr/>
          <p:nvPr/>
        </p:nvSpPr>
        <p:spPr>
          <a:xfrm>
            <a:off x="10602042" y="6595783"/>
            <a:ext cx="632012" cy="524433"/>
          </a:xfrm>
          <a:prstGeom prst="rightArrow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423" name="TextBox 422">
            <a:extLst>
              <a:ext uri="{FF2B5EF4-FFF2-40B4-BE49-F238E27FC236}">
                <a16:creationId xmlns:a16="http://schemas.microsoft.com/office/drawing/2014/main" id="{2510EB4C-5FF6-2545-B3FA-3453144271AD}"/>
              </a:ext>
            </a:extLst>
          </p:cNvPr>
          <p:cNvSpPr txBox="1"/>
          <p:nvPr/>
        </p:nvSpPr>
        <p:spPr>
          <a:xfrm>
            <a:off x="10165011" y="5469763"/>
            <a:ext cx="2739971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4000" dirty="0" err="1"/>
              <a:t>aggregate</a:t>
            </a:r>
            <a:endParaRPr kumimoji="0" lang="fr-FR" sz="400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Vista Sans OT Medium"/>
              <a:ea typeface="Vista Sans OT Medium"/>
              <a:cs typeface="Vista Sans OT Medium"/>
              <a:sym typeface="Vista Sans OT Medium"/>
            </a:endParaRPr>
          </a:p>
        </p:txBody>
      </p:sp>
      <p:grpSp>
        <p:nvGrpSpPr>
          <p:cNvPr id="424" name="Group 423">
            <a:extLst>
              <a:ext uri="{FF2B5EF4-FFF2-40B4-BE49-F238E27FC236}">
                <a16:creationId xmlns:a16="http://schemas.microsoft.com/office/drawing/2014/main" id="{F834B5A9-05ED-F44A-9B8A-3050391C6DD6}"/>
              </a:ext>
            </a:extLst>
          </p:cNvPr>
          <p:cNvGrpSpPr/>
          <p:nvPr/>
        </p:nvGrpSpPr>
        <p:grpSpPr>
          <a:xfrm>
            <a:off x="11534997" y="7627979"/>
            <a:ext cx="753036" cy="1089209"/>
            <a:chOff x="2965175" y="10009788"/>
            <a:chExt cx="753036" cy="1089209"/>
          </a:xfrm>
        </p:grpSpPr>
        <p:sp>
          <p:nvSpPr>
            <p:cNvPr id="425" name="Parallelogram 424">
              <a:extLst>
                <a:ext uri="{FF2B5EF4-FFF2-40B4-BE49-F238E27FC236}">
                  <a16:creationId xmlns:a16="http://schemas.microsoft.com/office/drawing/2014/main" id="{3DB27624-64E7-FC45-B1F4-2CA74CD2B1BD}"/>
                </a:ext>
              </a:extLst>
            </p:cNvPr>
            <p:cNvSpPr/>
            <p:nvPr/>
          </p:nvSpPr>
          <p:spPr>
            <a:xfrm>
              <a:off x="2965175" y="10709032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426" name="Parallelogram 425">
              <a:extLst>
                <a:ext uri="{FF2B5EF4-FFF2-40B4-BE49-F238E27FC236}">
                  <a16:creationId xmlns:a16="http://schemas.microsoft.com/office/drawing/2014/main" id="{7B6BDD3A-8B88-3648-9737-5A877B07B022}"/>
                </a:ext>
              </a:extLst>
            </p:cNvPr>
            <p:cNvSpPr/>
            <p:nvPr/>
          </p:nvSpPr>
          <p:spPr>
            <a:xfrm>
              <a:off x="2965175" y="10534221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427" name="Parallelogram 426">
              <a:extLst>
                <a:ext uri="{FF2B5EF4-FFF2-40B4-BE49-F238E27FC236}">
                  <a16:creationId xmlns:a16="http://schemas.microsoft.com/office/drawing/2014/main" id="{873689D6-940F-1C4D-AC9E-3E4AEB8EE549}"/>
                </a:ext>
              </a:extLst>
            </p:cNvPr>
            <p:cNvSpPr/>
            <p:nvPr/>
          </p:nvSpPr>
          <p:spPr>
            <a:xfrm>
              <a:off x="2965175" y="10359410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428" name="Parallelogram 427">
              <a:extLst>
                <a:ext uri="{FF2B5EF4-FFF2-40B4-BE49-F238E27FC236}">
                  <a16:creationId xmlns:a16="http://schemas.microsoft.com/office/drawing/2014/main" id="{16EA6F48-98AF-864F-AA39-DB91EFAAB1C6}"/>
                </a:ext>
              </a:extLst>
            </p:cNvPr>
            <p:cNvSpPr/>
            <p:nvPr/>
          </p:nvSpPr>
          <p:spPr>
            <a:xfrm>
              <a:off x="2965175" y="10184599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429" name="Parallelogram 428">
              <a:extLst>
                <a:ext uri="{FF2B5EF4-FFF2-40B4-BE49-F238E27FC236}">
                  <a16:creationId xmlns:a16="http://schemas.microsoft.com/office/drawing/2014/main" id="{847B8D46-B246-BD42-A214-4754AA5E172F}"/>
                </a:ext>
              </a:extLst>
            </p:cNvPr>
            <p:cNvSpPr/>
            <p:nvPr/>
          </p:nvSpPr>
          <p:spPr>
            <a:xfrm>
              <a:off x="2965175" y="10009788"/>
              <a:ext cx="753036" cy="389965"/>
            </a:xfrm>
            <a:prstGeom prst="parallelogram">
              <a:avLst>
                <a:gd name="adj" fmla="val 121552"/>
              </a:avLst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</p:grpSp>
      <p:sp>
        <p:nvSpPr>
          <p:cNvPr id="8" name="Right Brace 7">
            <a:extLst>
              <a:ext uri="{FF2B5EF4-FFF2-40B4-BE49-F238E27FC236}">
                <a16:creationId xmlns:a16="http://schemas.microsoft.com/office/drawing/2014/main" id="{9DD4AD5E-3B20-744A-8E1B-13050376D874}"/>
              </a:ext>
            </a:extLst>
          </p:cNvPr>
          <p:cNvSpPr/>
          <p:nvPr/>
        </p:nvSpPr>
        <p:spPr>
          <a:xfrm>
            <a:off x="12512233" y="6293223"/>
            <a:ext cx="763929" cy="2297818"/>
          </a:xfrm>
          <a:prstGeom prst="rightBrac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grpSp>
        <p:nvGrpSpPr>
          <p:cNvPr id="430" name="Group 429">
            <a:extLst>
              <a:ext uri="{FF2B5EF4-FFF2-40B4-BE49-F238E27FC236}">
                <a16:creationId xmlns:a16="http://schemas.microsoft.com/office/drawing/2014/main" id="{E2C6F030-6398-3D46-968C-3AFDF116BA4E}"/>
              </a:ext>
            </a:extLst>
          </p:cNvPr>
          <p:cNvGrpSpPr/>
          <p:nvPr/>
        </p:nvGrpSpPr>
        <p:grpSpPr>
          <a:xfrm>
            <a:off x="11533685" y="9359868"/>
            <a:ext cx="753036" cy="1089209"/>
            <a:chOff x="2965198" y="6585699"/>
            <a:chExt cx="753036" cy="1089209"/>
          </a:xfrm>
        </p:grpSpPr>
        <p:sp>
          <p:nvSpPr>
            <p:cNvPr id="431" name="Parallelogram 430">
              <a:extLst>
                <a:ext uri="{FF2B5EF4-FFF2-40B4-BE49-F238E27FC236}">
                  <a16:creationId xmlns:a16="http://schemas.microsoft.com/office/drawing/2014/main" id="{A1D8CC1F-29A7-0540-A1B3-92EC761AC685}"/>
                </a:ext>
              </a:extLst>
            </p:cNvPr>
            <p:cNvSpPr/>
            <p:nvPr/>
          </p:nvSpPr>
          <p:spPr>
            <a:xfrm>
              <a:off x="2965198" y="7284943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432" name="Parallelogram 431">
              <a:extLst>
                <a:ext uri="{FF2B5EF4-FFF2-40B4-BE49-F238E27FC236}">
                  <a16:creationId xmlns:a16="http://schemas.microsoft.com/office/drawing/2014/main" id="{E822EBFA-658C-3845-927D-434CD3978BA6}"/>
                </a:ext>
              </a:extLst>
            </p:cNvPr>
            <p:cNvSpPr/>
            <p:nvPr/>
          </p:nvSpPr>
          <p:spPr>
            <a:xfrm>
              <a:off x="2965198" y="7110132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433" name="Parallelogram 432">
              <a:extLst>
                <a:ext uri="{FF2B5EF4-FFF2-40B4-BE49-F238E27FC236}">
                  <a16:creationId xmlns:a16="http://schemas.microsoft.com/office/drawing/2014/main" id="{B68DB502-1B9F-7D46-92B6-A3FF00868079}"/>
                </a:ext>
              </a:extLst>
            </p:cNvPr>
            <p:cNvSpPr/>
            <p:nvPr/>
          </p:nvSpPr>
          <p:spPr>
            <a:xfrm>
              <a:off x="2965198" y="6935321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434" name="Parallelogram 433">
              <a:extLst>
                <a:ext uri="{FF2B5EF4-FFF2-40B4-BE49-F238E27FC236}">
                  <a16:creationId xmlns:a16="http://schemas.microsoft.com/office/drawing/2014/main" id="{5DC35306-3255-554D-8265-9F97A74505FD}"/>
                </a:ext>
              </a:extLst>
            </p:cNvPr>
            <p:cNvSpPr/>
            <p:nvPr/>
          </p:nvSpPr>
          <p:spPr>
            <a:xfrm>
              <a:off x="2965198" y="6760510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435" name="Parallelogram 434">
              <a:extLst>
                <a:ext uri="{FF2B5EF4-FFF2-40B4-BE49-F238E27FC236}">
                  <a16:creationId xmlns:a16="http://schemas.microsoft.com/office/drawing/2014/main" id="{D921F955-3F87-9B4F-BD59-799B4D2D1AD7}"/>
                </a:ext>
              </a:extLst>
            </p:cNvPr>
            <p:cNvSpPr/>
            <p:nvPr/>
          </p:nvSpPr>
          <p:spPr>
            <a:xfrm>
              <a:off x="2965198" y="6585699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BA0525A7-5B6A-CA4A-8B6B-5AC874238091}"/>
              </a:ext>
            </a:extLst>
          </p:cNvPr>
          <p:cNvSpPr/>
          <p:nvPr/>
        </p:nvSpPr>
        <p:spPr>
          <a:xfrm>
            <a:off x="14301970" y="6330844"/>
            <a:ext cx="2731625" cy="3960872"/>
          </a:xfrm>
          <a:prstGeom prst="rect">
            <a:avLst/>
          </a:prstGeom>
          <a:noFill/>
          <a:ln w="28575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436" name="TextBox 435">
            <a:extLst>
              <a:ext uri="{FF2B5EF4-FFF2-40B4-BE49-F238E27FC236}">
                <a16:creationId xmlns:a16="http://schemas.microsoft.com/office/drawing/2014/main" id="{E9151F9D-6AA3-E34C-819F-2E419F8228CB}"/>
              </a:ext>
            </a:extLst>
          </p:cNvPr>
          <p:cNvSpPr txBox="1"/>
          <p:nvPr/>
        </p:nvSpPr>
        <p:spPr>
          <a:xfrm>
            <a:off x="14261644" y="8048247"/>
            <a:ext cx="2739971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4000" dirty="0"/>
              <a:t>GRU</a:t>
            </a:r>
            <a:endParaRPr kumimoji="0" lang="fr-FR" sz="400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Vista Sans OT Medium"/>
              <a:ea typeface="Vista Sans OT Medium"/>
              <a:cs typeface="Vista Sans OT Medium"/>
              <a:sym typeface="Vista Sans OT Medium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8D12084-413D-4144-9BA4-639B23ABAC1D}"/>
              </a:ext>
            </a:extLst>
          </p:cNvPr>
          <p:cNvCxnSpPr>
            <a:cxnSpLocks/>
          </p:cNvCxnSpPr>
          <p:nvPr/>
        </p:nvCxnSpPr>
        <p:spPr>
          <a:xfrm>
            <a:off x="13449782" y="7437328"/>
            <a:ext cx="661978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7" name="Straight Arrow Connector 436">
            <a:extLst>
              <a:ext uri="{FF2B5EF4-FFF2-40B4-BE49-F238E27FC236}">
                <a16:creationId xmlns:a16="http://schemas.microsoft.com/office/drawing/2014/main" id="{04C57137-5C4D-CC4F-A94C-486869ED5B73}"/>
              </a:ext>
            </a:extLst>
          </p:cNvPr>
          <p:cNvCxnSpPr>
            <a:cxnSpLocks/>
          </p:cNvCxnSpPr>
          <p:nvPr/>
        </p:nvCxnSpPr>
        <p:spPr>
          <a:xfrm>
            <a:off x="13449782" y="9753782"/>
            <a:ext cx="661978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38" name="TextBox 437">
            <a:extLst>
              <a:ext uri="{FF2B5EF4-FFF2-40B4-BE49-F238E27FC236}">
                <a16:creationId xmlns:a16="http://schemas.microsoft.com/office/drawing/2014/main" id="{A8D34893-66E7-7343-B74A-D6971EE0E140}"/>
              </a:ext>
            </a:extLst>
          </p:cNvPr>
          <p:cNvSpPr txBox="1"/>
          <p:nvPr/>
        </p:nvSpPr>
        <p:spPr>
          <a:xfrm>
            <a:off x="12259862" y="6699060"/>
            <a:ext cx="2739971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4000" dirty="0"/>
              <a:t>input</a:t>
            </a:r>
            <a:endParaRPr kumimoji="0" lang="fr-FR" sz="400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Vista Sans OT Medium"/>
              <a:ea typeface="Vista Sans OT Medium"/>
              <a:cs typeface="Vista Sans OT Medium"/>
              <a:sym typeface="Vista Sans OT Medium"/>
            </a:endParaRPr>
          </a:p>
        </p:txBody>
      </p:sp>
      <p:sp>
        <p:nvSpPr>
          <p:cNvPr id="439" name="TextBox 438">
            <a:extLst>
              <a:ext uri="{FF2B5EF4-FFF2-40B4-BE49-F238E27FC236}">
                <a16:creationId xmlns:a16="http://schemas.microsoft.com/office/drawing/2014/main" id="{527088BF-B0EE-1F4B-9693-213A610F7954}"/>
              </a:ext>
            </a:extLst>
          </p:cNvPr>
          <p:cNvSpPr txBox="1"/>
          <p:nvPr/>
        </p:nvSpPr>
        <p:spPr>
          <a:xfrm>
            <a:off x="12079796" y="9015513"/>
            <a:ext cx="2739971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4000" dirty="0" err="1"/>
              <a:t>hidden</a:t>
            </a:r>
            <a:endParaRPr kumimoji="0" lang="fr-FR" sz="400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Vista Sans OT Medium"/>
              <a:ea typeface="Vista Sans OT Medium"/>
              <a:cs typeface="Vista Sans OT Medium"/>
              <a:sym typeface="Vista Sans OT Medium"/>
            </a:endParaRPr>
          </a:p>
        </p:txBody>
      </p:sp>
      <p:cxnSp>
        <p:nvCxnSpPr>
          <p:cNvPr id="440" name="Straight Arrow Connector 439">
            <a:extLst>
              <a:ext uri="{FF2B5EF4-FFF2-40B4-BE49-F238E27FC236}">
                <a16:creationId xmlns:a16="http://schemas.microsoft.com/office/drawing/2014/main" id="{2BD360DE-5425-DA4D-B769-B74C1F4C7C95}"/>
              </a:ext>
            </a:extLst>
          </p:cNvPr>
          <p:cNvCxnSpPr>
            <a:cxnSpLocks/>
          </p:cNvCxnSpPr>
          <p:nvPr/>
        </p:nvCxnSpPr>
        <p:spPr>
          <a:xfrm>
            <a:off x="17248207" y="7437328"/>
            <a:ext cx="661978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1" name="Straight Arrow Connector 440">
            <a:extLst>
              <a:ext uri="{FF2B5EF4-FFF2-40B4-BE49-F238E27FC236}">
                <a16:creationId xmlns:a16="http://schemas.microsoft.com/office/drawing/2014/main" id="{E31D2582-D2A3-724B-84D6-6B2493349122}"/>
              </a:ext>
            </a:extLst>
          </p:cNvPr>
          <p:cNvCxnSpPr>
            <a:cxnSpLocks/>
          </p:cNvCxnSpPr>
          <p:nvPr/>
        </p:nvCxnSpPr>
        <p:spPr>
          <a:xfrm>
            <a:off x="17248207" y="9679299"/>
            <a:ext cx="661978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42" name="TextBox 441">
            <a:extLst>
              <a:ext uri="{FF2B5EF4-FFF2-40B4-BE49-F238E27FC236}">
                <a16:creationId xmlns:a16="http://schemas.microsoft.com/office/drawing/2014/main" id="{5A4E94EB-673C-884C-A6B7-20153000FEEA}"/>
              </a:ext>
            </a:extLst>
          </p:cNvPr>
          <p:cNvSpPr txBox="1"/>
          <p:nvPr/>
        </p:nvSpPr>
        <p:spPr>
          <a:xfrm>
            <a:off x="16639623" y="6688975"/>
            <a:ext cx="2739971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4000" dirty="0"/>
              <a:t>output</a:t>
            </a:r>
            <a:endParaRPr kumimoji="0" lang="fr-FR" sz="400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Vista Sans OT Medium"/>
              <a:ea typeface="Vista Sans OT Medium"/>
              <a:cs typeface="Vista Sans OT Medium"/>
              <a:sym typeface="Vista Sans OT Medium"/>
            </a:endParaRPr>
          </a:p>
        </p:txBody>
      </p:sp>
      <p:sp>
        <p:nvSpPr>
          <p:cNvPr id="443" name="TextBox 442">
            <a:extLst>
              <a:ext uri="{FF2B5EF4-FFF2-40B4-BE49-F238E27FC236}">
                <a16:creationId xmlns:a16="http://schemas.microsoft.com/office/drawing/2014/main" id="{509B5CA2-0F20-D64E-8F10-8363BC0915FC}"/>
              </a:ext>
            </a:extLst>
          </p:cNvPr>
          <p:cNvSpPr txBox="1"/>
          <p:nvPr/>
        </p:nvSpPr>
        <p:spPr>
          <a:xfrm>
            <a:off x="16639622" y="8967405"/>
            <a:ext cx="2739971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4000" dirty="0" err="1"/>
              <a:t>hidden</a:t>
            </a:r>
            <a:endParaRPr kumimoji="0" lang="fr-FR" sz="400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Vista Sans OT Medium"/>
              <a:ea typeface="Vista Sans OT Medium"/>
              <a:cs typeface="Vista Sans OT Medium"/>
              <a:sym typeface="Vista Sans OT Medium"/>
            </a:endParaRPr>
          </a:p>
        </p:txBody>
      </p:sp>
    </p:spTree>
    <p:extLst>
      <p:ext uri="{BB962C8B-B14F-4D97-AF65-F5344CB8AC3E}">
        <p14:creationId xmlns:p14="http://schemas.microsoft.com/office/powerpoint/2010/main" val="3702573799"/>
      </p:ext>
    </p:extLst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xfrm>
            <a:off x="820905" y="877579"/>
            <a:ext cx="22742191" cy="158115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Neural Relational Inference - Model</a:t>
            </a:r>
            <a:endParaRPr dirty="0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181A475C-8D35-004D-B651-78F9B91BB586}"/>
              </a:ext>
            </a:extLst>
          </p:cNvPr>
          <p:cNvGrpSpPr/>
          <p:nvPr/>
        </p:nvGrpSpPr>
        <p:grpSpPr>
          <a:xfrm>
            <a:off x="719516" y="10319070"/>
            <a:ext cx="753036" cy="1089209"/>
            <a:chOff x="2965175" y="10009788"/>
            <a:chExt cx="753036" cy="1089209"/>
          </a:xfrm>
        </p:grpSpPr>
        <p:sp>
          <p:nvSpPr>
            <p:cNvPr id="119" name="Parallelogram 118">
              <a:extLst>
                <a:ext uri="{FF2B5EF4-FFF2-40B4-BE49-F238E27FC236}">
                  <a16:creationId xmlns:a16="http://schemas.microsoft.com/office/drawing/2014/main" id="{48E24E24-F76F-E648-9928-B0D0F5CF1250}"/>
                </a:ext>
              </a:extLst>
            </p:cNvPr>
            <p:cNvSpPr/>
            <p:nvPr/>
          </p:nvSpPr>
          <p:spPr>
            <a:xfrm>
              <a:off x="2965175" y="10709032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120" name="Parallelogram 119">
              <a:extLst>
                <a:ext uri="{FF2B5EF4-FFF2-40B4-BE49-F238E27FC236}">
                  <a16:creationId xmlns:a16="http://schemas.microsoft.com/office/drawing/2014/main" id="{8346827A-409F-0C44-9800-65792A09C2B0}"/>
                </a:ext>
              </a:extLst>
            </p:cNvPr>
            <p:cNvSpPr/>
            <p:nvPr/>
          </p:nvSpPr>
          <p:spPr>
            <a:xfrm>
              <a:off x="2965175" y="10534221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121" name="Parallelogram 120">
              <a:extLst>
                <a:ext uri="{FF2B5EF4-FFF2-40B4-BE49-F238E27FC236}">
                  <a16:creationId xmlns:a16="http://schemas.microsoft.com/office/drawing/2014/main" id="{611B3F08-388A-3241-BFC6-182789434770}"/>
                </a:ext>
              </a:extLst>
            </p:cNvPr>
            <p:cNvSpPr/>
            <p:nvPr/>
          </p:nvSpPr>
          <p:spPr>
            <a:xfrm>
              <a:off x="2965175" y="10359410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122" name="Parallelogram 121">
              <a:extLst>
                <a:ext uri="{FF2B5EF4-FFF2-40B4-BE49-F238E27FC236}">
                  <a16:creationId xmlns:a16="http://schemas.microsoft.com/office/drawing/2014/main" id="{16022862-6FA1-FE44-A6DA-A3C294703714}"/>
                </a:ext>
              </a:extLst>
            </p:cNvPr>
            <p:cNvSpPr/>
            <p:nvPr/>
          </p:nvSpPr>
          <p:spPr>
            <a:xfrm>
              <a:off x="2965175" y="10184599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123" name="Parallelogram 122">
              <a:extLst>
                <a:ext uri="{FF2B5EF4-FFF2-40B4-BE49-F238E27FC236}">
                  <a16:creationId xmlns:a16="http://schemas.microsoft.com/office/drawing/2014/main" id="{7DF39C70-DFDC-354D-8144-420639B92847}"/>
                </a:ext>
              </a:extLst>
            </p:cNvPr>
            <p:cNvSpPr/>
            <p:nvPr/>
          </p:nvSpPr>
          <p:spPr>
            <a:xfrm>
              <a:off x="2965175" y="10009788"/>
              <a:ext cx="753036" cy="389965"/>
            </a:xfrm>
            <a:prstGeom prst="parallelogram">
              <a:avLst>
                <a:gd name="adj" fmla="val 121552"/>
              </a:avLst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</p:grpSp>
      <p:sp>
        <p:nvSpPr>
          <p:cNvPr id="124" name="Left Brace 123">
            <a:extLst>
              <a:ext uri="{FF2B5EF4-FFF2-40B4-BE49-F238E27FC236}">
                <a16:creationId xmlns:a16="http://schemas.microsoft.com/office/drawing/2014/main" id="{85F7AFB3-D288-814E-B9CC-5256E7A2A947}"/>
              </a:ext>
            </a:extLst>
          </p:cNvPr>
          <p:cNvSpPr/>
          <p:nvPr/>
        </p:nvSpPr>
        <p:spPr>
          <a:xfrm rot="16200000">
            <a:off x="4548552" y="7942318"/>
            <a:ext cx="517712" cy="8175780"/>
          </a:xfrm>
          <a:prstGeom prst="leftBrac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ADB7101-A576-DE4A-8779-7526EEA6810D}"/>
              </a:ext>
            </a:extLst>
          </p:cNvPr>
          <p:cNvSpPr txBox="1"/>
          <p:nvPr/>
        </p:nvSpPr>
        <p:spPr>
          <a:xfrm>
            <a:off x="2181582" y="12284592"/>
            <a:ext cx="5187328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4000" b="1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Vista Sans OT Medium"/>
                <a:ea typeface="Vista Sans OT Medium"/>
                <a:cs typeface="Vista Sans OT Medium"/>
                <a:sym typeface="Vista Sans OT Medium"/>
              </a:rPr>
              <a:t>B</a:t>
            </a:r>
            <a:r>
              <a:rPr kumimoji="0" lang="fr-FR" sz="4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Vista Sans OT Medium"/>
                <a:ea typeface="Vista Sans OT Medium"/>
                <a:cs typeface="Vista Sans OT Medium"/>
                <a:sym typeface="Vista Sans OT Medium"/>
              </a:rPr>
              <a:t> </a:t>
            </a:r>
            <a:r>
              <a:rPr kumimoji="0" lang="fr-FR" sz="4000" b="0" i="0" u="none" strike="noStrike" cap="none" spc="0" normalizeH="0" baseline="0" dirty="0" err="1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Vista Sans OT Medium"/>
                <a:ea typeface="Vista Sans OT Medium"/>
                <a:cs typeface="Vista Sans OT Medium"/>
                <a:sym typeface="Vista Sans OT Medium"/>
              </a:rPr>
              <a:t>timesteps</a:t>
            </a:r>
            <a:r>
              <a:rPr kumimoji="0" lang="fr-FR" sz="4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Vista Sans OT Medium"/>
                <a:ea typeface="Vista Sans OT Medium"/>
                <a:cs typeface="Vista Sans OT Medium"/>
                <a:sym typeface="Vista Sans OT Medium"/>
              </a:rPr>
              <a:t>  -- </a:t>
            </a:r>
            <a:r>
              <a:rPr kumimoji="0" lang="fr-FR" sz="4000" b="0" i="0" u="none" strike="noStrike" cap="none" spc="0" normalizeH="0" baseline="0" dirty="0" err="1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Vista Sans OT Medium"/>
                <a:ea typeface="Vista Sans OT Medium"/>
                <a:cs typeface="Vista Sans OT Medium"/>
                <a:sym typeface="Vista Sans OT Medium"/>
              </a:rPr>
              <a:t>Burn</a:t>
            </a:r>
            <a:r>
              <a:rPr kumimoji="0" lang="fr-FR" sz="4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Vista Sans OT Medium"/>
                <a:ea typeface="Vista Sans OT Medium"/>
                <a:cs typeface="Vista Sans OT Medium"/>
                <a:sym typeface="Vista Sans OT Medium"/>
              </a:rPr>
              <a:t> In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C691FB51-D9D6-4A4A-87A2-8537442ADC4F}"/>
              </a:ext>
            </a:extLst>
          </p:cNvPr>
          <p:cNvGrpSpPr/>
          <p:nvPr/>
        </p:nvGrpSpPr>
        <p:grpSpPr>
          <a:xfrm>
            <a:off x="1956640" y="10323909"/>
            <a:ext cx="753036" cy="1089209"/>
            <a:chOff x="2965175" y="10009788"/>
            <a:chExt cx="753036" cy="1089209"/>
          </a:xfrm>
        </p:grpSpPr>
        <p:sp>
          <p:nvSpPr>
            <p:cNvPr id="127" name="Parallelogram 126">
              <a:extLst>
                <a:ext uri="{FF2B5EF4-FFF2-40B4-BE49-F238E27FC236}">
                  <a16:creationId xmlns:a16="http://schemas.microsoft.com/office/drawing/2014/main" id="{4841DF52-0FAA-904C-8559-39CC00DC0DA6}"/>
                </a:ext>
              </a:extLst>
            </p:cNvPr>
            <p:cNvSpPr/>
            <p:nvPr/>
          </p:nvSpPr>
          <p:spPr>
            <a:xfrm>
              <a:off x="2965175" y="10709032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128" name="Parallelogram 127">
              <a:extLst>
                <a:ext uri="{FF2B5EF4-FFF2-40B4-BE49-F238E27FC236}">
                  <a16:creationId xmlns:a16="http://schemas.microsoft.com/office/drawing/2014/main" id="{B321FA5D-1FFF-EA48-9F14-7FD77ED90E97}"/>
                </a:ext>
              </a:extLst>
            </p:cNvPr>
            <p:cNvSpPr/>
            <p:nvPr/>
          </p:nvSpPr>
          <p:spPr>
            <a:xfrm>
              <a:off x="2965175" y="10534221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129" name="Parallelogram 128">
              <a:extLst>
                <a:ext uri="{FF2B5EF4-FFF2-40B4-BE49-F238E27FC236}">
                  <a16:creationId xmlns:a16="http://schemas.microsoft.com/office/drawing/2014/main" id="{E14C7B83-0AFA-6046-BDF2-BBE93546B2DB}"/>
                </a:ext>
              </a:extLst>
            </p:cNvPr>
            <p:cNvSpPr/>
            <p:nvPr/>
          </p:nvSpPr>
          <p:spPr>
            <a:xfrm>
              <a:off x="2965175" y="10359410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130" name="Parallelogram 129">
              <a:extLst>
                <a:ext uri="{FF2B5EF4-FFF2-40B4-BE49-F238E27FC236}">
                  <a16:creationId xmlns:a16="http://schemas.microsoft.com/office/drawing/2014/main" id="{15BAA679-6009-E34A-990D-11042B98CD7B}"/>
                </a:ext>
              </a:extLst>
            </p:cNvPr>
            <p:cNvSpPr/>
            <p:nvPr/>
          </p:nvSpPr>
          <p:spPr>
            <a:xfrm>
              <a:off x="2965175" y="10184599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132" name="Parallelogram 131">
              <a:extLst>
                <a:ext uri="{FF2B5EF4-FFF2-40B4-BE49-F238E27FC236}">
                  <a16:creationId xmlns:a16="http://schemas.microsoft.com/office/drawing/2014/main" id="{B3099AE3-34E0-B04A-B91F-B19C8A8E0613}"/>
                </a:ext>
              </a:extLst>
            </p:cNvPr>
            <p:cNvSpPr/>
            <p:nvPr/>
          </p:nvSpPr>
          <p:spPr>
            <a:xfrm>
              <a:off x="2965175" y="10009788"/>
              <a:ext cx="753036" cy="389965"/>
            </a:xfrm>
            <a:prstGeom prst="parallelogram">
              <a:avLst>
                <a:gd name="adj" fmla="val 121552"/>
              </a:avLst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7E0208C9-EA6A-9447-A2D1-64B694EA74DF}"/>
              </a:ext>
            </a:extLst>
          </p:cNvPr>
          <p:cNvGrpSpPr/>
          <p:nvPr/>
        </p:nvGrpSpPr>
        <p:grpSpPr>
          <a:xfrm>
            <a:off x="3193764" y="10328748"/>
            <a:ext cx="753036" cy="1089209"/>
            <a:chOff x="2965175" y="10009788"/>
            <a:chExt cx="753036" cy="1089209"/>
          </a:xfrm>
        </p:grpSpPr>
        <p:sp>
          <p:nvSpPr>
            <p:cNvPr id="134" name="Parallelogram 133">
              <a:extLst>
                <a:ext uri="{FF2B5EF4-FFF2-40B4-BE49-F238E27FC236}">
                  <a16:creationId xmlns:a16="http://schemas.microsoft.com/office/drawing/2014/main" id="{87390F70-6A62-5048-8CEF-086D26E0E817}"/>
                </a:ext>
              </a:extLst>
            </p:cNvPr>
            <p:cNvSpPr/>
            <p:nvPr/>
          </p:nvSpPr>
          <p:spPr>
            <a:xfrm>
              <a:off x="2965175" y="10709032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135" name="Parallelogram 134">
              <a:extLst>
                <a:ext uri="{FF2B5EF4-FFF2-40B4-BE49-F238E27FC236}">
                  <a16:creationId xmlns:a16="http://schemas.microsoft.com/office/drawing/2014/main" id="{28190AC1-E3B2-6B4B-B5AF-2FC04C5EEBF2}"/>
                </a:ext>
              </a:extLst>
            </p:cNvPr>
            <p:cNvSpPr/>
            <p:nvPr/>
          </p:nvSpPr>
          <p:spPr>
            <a:xfrm>
              <a:off x="2965175" y="10534221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136" name="Parallelogram 135">
              <a:extLst>
                <a:ext uri="{FF2B5EF4-FFF2-40B4-BE49-F238E27FC236}">
                  <a16:creationId xmlns:a16="http://schemas.microsoft.com/office/drawing/2014/main" id="{ACBE03A8-9F11-4B47-8FEF-DF25090E9653}"/>
                </a:ext>
              </a:extLst>
            </p:cNvPr>
            <p:cNvSpPr/>
            <p:nvPr/>
          </p:nvSpPr>
          <p:spPr>
            <a:xfrm>
              <a:off x="2965175" y="10359410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137" name="Parallelogram 136">
              <a:extLst>
                <a:ext uri="{FF2B5EF4-FFF2-40B4-BE49-F238E27FC236}">
                  <a16:creationId xmlns:a16="http://schemas.microsoft.com/office/drawing/2014/main" id="{4060B2AE-0549-6E42-B8D1-7DA4EAA92291}"/>
                </a:ext>
              </a:extLst>
            </p:cNvPr>
            <p:cNvSpPr/>
            <p:nvPr/>
          </p:nvSpPr>
          <p:spPr>
            <a:xfrm>
              <a:off x="2965175" y="10184599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138" name="Parallelogram 137">
              <a:extLst>
                <a:ext uri="{FF2B5EF4-FFF2-40B4-BE49-F238E27FC236}">
                  <a16:creationId xmlns:a16="http://schemas.microsoft.com/office/drawing/2014/main" id="{CBB1C783-762D-3F45-B4CE-B52E38562E1E}"/>
                </a:ext>
              </a:extLst>
            </p:cNvPr>
            <p:cNvSpPr/>
            <p:nvPr/>
          </p:nvSpPr>
          <p:spPr>
            <a:xfrm>
              <a:off x="2965175" y="10009788"/>
              <a:ext cx="753036" cy="389965"/>
            </a:xfrm>
            <a:prstGeom prst="parallelogram">
              <a:avLst>
                <a:gd name="adj" fmla="val 121552"/>
              </a:avLst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7268890E-7F87-F549-9CDE-9295DF2FEB60}"/>
              </a:ext>
            </a:extLst>
          </p:cNvPr>
          <p:cNvGrpSpPr/>
          <p:nvPr/>
        </p:nvGrpSpPr>
        <p:grpSpPr>
          <a:xfrm>
            <a:off x="4430888" y="10333587"/>
            <a:ext cx="753036" cy="1089209"/>
            <a:chOff x="2965175" y="10009788"/>
            <a:chExt cx="753036" cy="1089209"/>
          </a:xfrm>
        </p:grpSpPr>
        <p:sp>
          <p:nvSpPr>
            <p:cNvPr id="140" name="Parallelogram 139">
              <a:extLst>
                <a:ext uri="{FF2B5EF4-FFF2-40B4-BE49-F238E27FC236}">
                  <a16:creationId xmlns:a16="http://schemas.microsoft.com/office/drawing/2014/main" id="{C954CF0F-1DD0-A04D-90AF-D112A52028D9}"/>
                </a:ext>
              </a:extLst>
            </p:cNvPr>
            <p:cNvSpPr/>
            <p:nvPr/>
          </p:nvSpPr>
          <p:spPr>
            <a:xfrm>
              <a:off x="2965175" y="10709032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141" name="Parallelogram 140">
              <a:extLst>
                <a:ext uri="{FF2B5EF4-FFF2-40B4-BE49-F238E27FC236}">
                  <a16:creationId xmlns:a16="http://schemas.microsoft.com/office/drawing/2014/main" id="{F6B4D259-7256-1F49-89F4-42024D9BE657}"/>
                </a:ext>
              </a:extLst>
            </p:cNvPr>
            <p:cNvSpPr/>
            <p:nvPr/>
          </p:nvSpPr>
          <p:spPr>
            <a:xfrm>
              <a:off x="2965175" y="10534221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142" name="Parallelogram 141">
              <a:extLst>
                <a:ext uri="{FF2B5EF4-FFF2-40B4-BE49-F238E27FC236}">
                  <a16:creationId xmlns:a16="http://schemas.microsoft.com/office/drawing/2014/main" id="{EBF6AF54-1AC0-6F46-94F6-27C62E801E71}"/>
                </a:ext>
              </a:extLst>
            </p:cNvPr>
            <p:cNvSpPr/>
            <p:nvPr/>
          </p:nvSpPr>
          <p:spPr>
            <a:xfrm>
              <a:off x="2965175" y="10359410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143" name="Parallelogram 142">
              <a:extLst>
                <a:ext uri="{FF2B5EF4-FFF2-40B4-BE49-F238E27FC236}">
                  <a16:creationId xmlns:a16="http://schemas.microsoft.com/office/drawing/2014/main" id="{36C8C9E3-C86F-1C47-99F3-012675C6D33C}"/>
                </a:ext>
              </a:extLst>
            </p:cNvPr>
            <p:cNvSpPr/>
            <p:nvPr/>
          </p:nvSpPr>
          <p:spPr>
            <a:xfrm>
              <a:off x="2965175" y="10184599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144" name="Parallelogram 143">
              <a:extLst>
                <a:ext uri="{FF2B5EF4-FFF2-40B4-BE49-F238E27FC236}">
                  <a16:creationId xmlns:a16="http://schemas.microsoft.com/office/drawing/2014/main" id="{279531C6-482A-E743-9D81-F36813327E8B}"/>
                </a:ext>
              </a:extLst>
            </p:cNvPr>
            <p:cNvSpPr/>
            <p:nvPr/>
          </p:nvSpPr>
          <p:spPr>
            <a:xfrm>
              <a:off x="2965175" y="10009788"/>
              <a:ext cx="753036" cy="389965"/>
            </a:xfrm>
            <a:prstGeom prst="parallelogram">
              <a:avLst>
                <a:gd name="adj" fmla="val 121552"/>
              </a:avLst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C0DCE965-6CC2-624C-9D31-60AA5A81D987}"/>
              </a:ext>
            </a:extLst>
          </p:cNvPr>
          <p:cNvGrpSpPr/>
          <p:nvPr/>
        </p:nvGrpSpPr>
        <p:grpSpPr>
          <a:xfrm>
            <a:off x="5668012" y="10338426"/>
            <a:ext cx="753036" cy="1089209"/>
            <a:chOff x="2965175" y="10009788"/>
            <a:chExt cx="753036" cy="1089209"/>
          </a:xfrm>
        </p:grpSpPr>
        <p:sp>
          <p:nvSpPr>
            <p:cNvPr id="146" name="Parallelogram 145">
              <a:extLst>
                <a:ext uri="{FF2B5EF4-FFF2-40B4-BE49-F238E27FC236}">
                  <a16:creationId xmlns:a16="http://schemas.microsoft.com/office/drawing/2014/main" id="{82642430-D678-E747-914D-345F069C5D9F}"/>
                </a:ext>
              </a:extLst>
            </p:cNvPr>
            <p:cNvSpPr/>
            <p:nvPr/>
          </p:nvSpPr>
          <p:spPr>
            <a:xfrm>
              <a:off x="2965175" y="10709032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147" name="Parallelogram 146">
              <a:extLst>
                <a:ext uri="{FF2B5EF4-FFF2-40B4-BE49-F238E27FC236}">
                  <a16:creationId xmlns:a16="http://schemas.microsoft.com/office/drawing/2014/main" id="{3BA05804-1A42-B640-8CFF-F8D7C959A3FB}"/>
                </a:ext>
              </a:extLst>
            </p:cNvPr>
            <p:cNvSpPr/>
            <p:nvPr/>
          </p:nvSpPr>
          <p:spPr>
            <a:xfrm>
              <a:off x="2965175" y="10534221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148" name="Parallelogram 147">
              <a:extLst>
                <a:ext uri="{FF2B5EF4-FFF2-40B4-BE49-F238E27FC236}">
                  <a16:creationId xmlns:a16="http://schemas.microsoft.com/office/drawing/2014/main" id="{2C3A73EC-1C33-6741-AA0B-A85CF234F310}"/>
                </a:ext>
              </a:extLst>
            </p:cNvPr>
            <p:cNvSpPr/>
            <p:nvPr/>
          </p:nvSpPr>
          <p:spPr>
            <a:xfrm>
              <a:off x="2965175" y="10359410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149" name="Parallelogram 148">
              <a:extLst>
                <a:ext uri="{FF2B5EF4-FFF2-40B4-BE49-F238E27FC236}">
                  <a16:creationId xmlns:a16="http://schemas.microsoft.com/office/drawing/2014/main" id="{98B0AFAE-5040-5242-B550-A7EB46BD3590}"/>
                </a:ext>
              </a:extLst>
            </p:cNvPr>
            <p:cNvSpPr/>
            <p:nvPr/>
          </p:nvSpPr>
          <p:spPr>
            <a:xfrm>
              <a:off x="2965175" y="10184599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150" name="Parallelogram 149">
              <a:extLst>
                <a:ext uri="{FF2B5EF4-FFF2-40B4-BE49-F238E27FC236}">
                  <a16:creationId xmlns:a16="http://schemas.microsoft.com/office/drawing/2014/main" id="{5AC9D249-8B43-644F-9299-8E9735D0E802}"/>
                </a:ext>
              </a:extLst>
            </p:cNvPr>
            <p:cNvSpPr/>
            <p:nvPr/>
          </p:nvSpPr>
          <p:spPr>
            <a:xfrm>
              <a:off x="2965175" y="10009788"/>
              <a:ext cx="753036" cy="389965"/>
            </a:xfrm>
            <a:prstGeom prst="parallelogram">
              <a:avLst>
                <a:gd name="adj" fmla="val 121552"/>
              </a:avLst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0CE6F223-CB0E-674F-923C-7C96C1F0969E}"/>
              </a:ext>
            </a:extLst>
          </p:cNvPr>
          <p:cNvGrpSpPr/>
          <p:nvPr/>
        </p:nvGrpSpPr>
        <p:grpSpPr>
          <a:xfrm>
            <a:off x="6905136" y="10343265"/>
            <a:ext cx="753036" cy="1089209"/>
            <a:chOff x="2965175" y="10009788"/>
            <a:chExt cx="753036" cy="1089209"/>
          </a:xfrm>
        </p:grpSpPr>
        <p:sp>
          <p:nvSpPr>
            <p:cNvPr id="152" name="Parallelogram 151">
              <a:extLst>
                <a:ext uri="{FF2B5EF4-FFF2-40B4-BE49-F238E27FC236}">
                  <a16:creationId xmlns:a16="http://schemas.microsoft.com/office/drawing/2014/main" id="{4BF04C35-2BF0-FF4E-BFB5-81257E4FED27}"/>
                </a:ext>
              </a:extLst>
            </p:cNvPr>
            <p:cNvSpPr/>
            <p:nvPr/>
          </p:nvSpPr>
          <p:spPr>
            <a:xfrm>
              <a:off x="2965175" y="10709032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153" name="Parallelogram 152">
              <a:extLst>
                <a:ext uri="{FF2B5EF4-FFF2-40B4-BE49-F238E27FC236}">
                  <a16:creationId xmlns:a16="http://schemas.microsoft.com/office/drawing/2014/main" id="{7CD8B02E-6F51-B949-BF5C-147C027E68D1}"/>
                </a:ext>
              </a:extLst>
            </p:cNvPr>
            <p:cNvSpPr/>
            <p:nvPr/>
          </p:nvSpPr>
          <p:spPr>
            <a:xfrm>
              <a:off x="2965175" y="10534221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154" name="Parallelogram 153">
              <a:extLst>
                <a:ext uri="{FF2B5EF4-FFF2-40B4-BE49-F238E27FC236}">
                  <a16:creationId xmlns:a16="http://schemas.microsoft.com/office/drawing/2014/main" id="{B0B3CF64-1D88-1744-902B-DCB5ED7A04E0}"/>
                </a:ext>
              </a:extLst>
            </p:cNvPr>
            <p:cNvSpPr/>
            <p:nvPr/>
          </p:nvSpPr>
          <p:spPr>
            <a:xfrm>
              <a:off x="2965175" y="10359410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155" name="Parallelogram 154">
              <a:extLst>
                <a:ext uri="{FF2B5EF4-FFF2-40B4-BE49-F238E27FC236}">
                  <a16:creationId xmlns:a16="http://schemas.microsoft.com/office/drawing/2014/main" id="{FF3773D3-163B-9E4B-A167-05E551723E67}"/>
                </a:ext>
              </a:extLst>
            </p:cNvPr>
            <p:cNvSpPr/>
            <p:nvPr/>
          </p:nvSpPr>
          <p:spPr>
            <a:xfrm>
              <a:off x="2965175" y="10184599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156" name="Parallelogram 155">
              <a:extLst>
                <a:ext uri="{FF2B5EF4-FFF2-40B4-BE49-F238E27FC236}">
                  <a16:creationId xmlns:a16="http://schemas.microsoft.com/office/drawing/2014/main" id="{9398CDB4-AF62-9340-A663-6DF4016041FD}"/>
                </a:ext>
              </a:extLst>
            </p:cNvPr>
            <p:cNvSpPr/>
            <p:nvPr/>
          </p:nvSpPr>
          <p:spPr>
            <a:xfrm>
              <a:off x="2965175" y="10009788"/>
              <a:ext cx="753036" cy="389965"/>
            </a:xfrm>
            <a:prstGeom prst="parallelogram">
              <a:avLst>
                <a:gd name="adj" fmla="val 121552"/>
              </a:avLst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E76F6117-58BF-684E-9E52-79A28961FA3E}"/>
              </a:ext>
            </a:extLst>
          </p:cNvPr>
          <p:cNvGrpSpPr/>
          <p:nvPr/>
        </p:nvGrpSpPr>
        <p:grpSpPr>
          <a:xfrm>
            <a:off x="8142260" y="10348104"/>
            <a:ext cx="753036" cy="1089209"/>
            <a:chOff x="2965175" y="10009788"/>
            <a:chExt cx="753036" cy="1089209"/>
          </a:xfrm>
        </p:grpSpPr>
        <p:sp>
          <p:nvSpPr>
            <p:cNvPr id="158" name="Parallelogram 157">
              <a:extLst>
                <a:ext uri="{FF2B5EF4-FFF2-40B4-BE49-F238E27FC236}">
                  <a16:creationId xmlns:a16="http://schemas.microsoft.com/office/drawing/2014/main" id="{BCA3501B-89BB-0D43-9369-3C3B8DD73553}"/>
                </a:ext>
              </a:extLst>
            </p:cNvPr>
            <p:cNvSpPr/>
            <p:nvPr/>
          </p:nvSpPr>
          <p:spPr>
            <a:xfrm>
              <a:off x="2965175" y="10709032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159" name="Parallelogram 158">
              <a:extLst>
                <a:ext uri="{FF2B5EF4-FFF2-40B4-BE49-F238E27FC236}">
                  <a16:creationId xmlns:a16="http://schemas.microsoft.com/office/drawing/2014/main" id="{C5FE0430-374C-AD40-9D5C-B92C1431B07D}"/>
                </a:ext>
              </a:extLst>
            </p:cNvPr>
            <p:cNvSpPr/>
            <p:nvPr/>
          </p:nvSpPr>
          <p:spPr>
            <a:xfrm>
              <a:off x="2965175" y="10534221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160" name="Parallelogram 159">
              <a:extLst>
                <a:ext uri="{FF2B5EF4-FFF2-40B4-BE49-F238E27FC236}">
                  <a16:creationId xmlns:a16="http://schemas.microsoft.com/office/drawing/2014/main" id="{2C845ABE-0B13-9840-8ED6-165DE225C371}"/>
                </a:ext>
              </a:extLst>
            </p:cNvPr>
            <p:cNvSpPr/>
            <p:nvPr/>
          </p:nvSpPr>
          <p:spPr>
            <a:xfrm>
              <a:off x="2965175" y="10359410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161" name="Parallelogram 160">
              <a:extLst>
                <a:ext uri="{FF2B5EF4-FFF2-40B4-BE49-F238E27FC236}">
                  <a16:creationId xmlns:a16="http://schemas.microsoft.com/office/drawing/2014/main" id="{40D50047-1535-254D-A344-344941305C40}"/>
                </a:ext>
              </a:extLst>
            </p:cNvPr>
            <p:cNvSpPr/>
            <p:nvPr/>
          </p:nvSpPr>
          <p:spPr>
            <a:xfrm>
              <a:off x="2965175" y="10184599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162" name="Parallelogram 161">
              <a:extLst>
                <a:ext uri="{FF2B5EF4-FFF2-40B4-BE49-F238E27FC236}">
                  <a16:creationId xmlns:a16="http://schemas.microsoft.com/office/drawing/2014/main" id="{85CBDC0C-7B08-234C-B11E-93FC9FA7EBAB}"/>
                </a:ext>
              </a:extLst>
            </p:cNvPr>
            <p:cNvSpPr/>
            <p:nvPr/>
          </p:nvSpPr>
          <p:spPr>
            <a:xfrm>
              <a:off x="2965175" y="10009788"/>
              <a:ext cx="753036" cy="389965"/>
            </a:xfrm>
            <a:prstGeom prst="parallelogram">
              <a:avLst>
                <a:gd name="adj" fmla="val 121552"/>
              </a:avLst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</p:grpSp>
      <p:sp>
        <p:nvSpPr>
          <p:cNvPr id="163" name="Left Brace 162">
            <a:extLst>
              <a:ext uri="{FF2B5EF4-FFF2-40B4-BE49-F238E27FC236}">
                <a16:creationId xmlns:a16="http://schemas.microsoft.com/office/drawing/2014/main" id="{97AEDC8A-81DE-4142-8840-C3002FBC0DE2}"/>
              </a:ext>
            </a:extLst>
          </p:cNvPr>
          <p:cNvSpPr/>
          <p:nvPr/>
        </p:nvSpPr>
        <p:spPr>
          <a:xfrm rot="5400000">
            <a:off x="4649939" y="5787428"/>
            <a:ext cx="517712" cy="8175780"/>
          </a:xfrm>
          <a:prstGeom prst="leftBrace">
            <a:avLst>
              <a:gd name="adj1" fmla="val 8333"/>
              <a:gd name="adj2" fmla="val 93257"/>
            </a:avLst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147D7EEF-7020-C64E-AC4F-33EBA630B5A6}"/>
              </a:ext>
            </a:extLst>
          </p:cNvPr>
          <p:cNvSpPr/>
          <p:nvPr/>
        </p:nvSpPr>
        <p:spPr>
          <a:xfrm>
            <a:off x="586384" y="8265236"/>
            <a:ext cx="290337" cy="290337"/>
          </a:xfrm>
          <a:prstGeom prst="ellipse">
            <a:avLst/>
          </a:prstGeom>
          <a:noFill/>
          <a:ln w="28575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7D1A44D6-864F-D84B-877D-4567D7237EDE}"/>
              </a:ext>
            </a:extLst>
          </p:cNvPr>
          <p:cNvSpPr/>
          <p:nvPr/>
        </p:nvSpPr>
        <p:spPr>
          <a:xfrm>
            <a:off x="1244015" y="7749108"/>
            <a:ext cx="290337" cy="290337"/>
          </a:xfrm>
          <a:prstGeom prst="ellipse">
            <a:avLst/>
          </a:prstGeom>
          <a:noFill/>
          <a:ln w="28575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EC776713-055F-F146-B92D-085E6EA86320}"/>
              </a:ext>
            </a:extLst>
          </p:cNvPr>
          <p:cNvSpPr/>
          <p:nvPr/>
        </p:nvSpPr>
        <p:spPr>
          <a:xfrm>
            <a:off x="1938376" y="8265235"/>
            <a:ext cx="290337" cy="290337"/>
          </a:xfrm>
          <a:prstGeom prst="ellipse">
            <a:avLst/>
          </a:prstGeom>
          <a:noFill/>
          <a:ln w="28575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CCA2C2F1-E842-2846-9A33-11E63A153AAE}"/>
              </a:ext>
            </a:extLst>
          </p:cNvPr>
          <p:cNvSpPr/>
          <p:nvPr/>
        </p:nvSpPr>
        <p:spPr>
          <a:xfrm>
            <a:off x="1648039" y="9071700"/>
            <a:ext cx="290337" cy="290337"/>
          </a:xfrm>
          <a:prstGeom prst="ellipse">
            <a:avLst/>
          </a:prstGeom>
          <a:noFill/>
          <a:ln w="28575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D1680DE9-6453-864C-B304-1E08875D6956}"/>
              </a:ext>
            </a:extLst>
          </p:cNvPr>
          <p:cNvSpPr/>
          <p:nvPr/>
        </p:nvSpPr>
        <p:spPr>
          <a:xfrm>
            <a:off x="808510" y="9071700"/>
            <a:ext cx="290337" cy="290337"/>
          </a:xfrm>
          <a:prstGeom prst="ellipse">
            <a:avLst/>
          </a:prstGeom>
          <a:noFill/>
          <a:ln w="28575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E2E81B61-A1A1-FC4F-87A7-F8B08561886A}"/>
              </a:ext>
            </a:extLst>
          </p:cNvPr>
          <p:cNvCxnSpPr>
            <a:cxnSpLocks/>
            <a:stCxn id="179" idx="6"/>
            <a:endCxn id="181" idx="2"/>
          </p:cNvCxnSpPr>
          <p:nvPr/>
        </p:nvCxnSpPr>
        <p:spPr>
          <a:xfrm flipV="1">
            <a:off x="876721" y="8410404"/>
            <a:ext cx="1061655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2E6E8BF0-B157-EB4A-83C8-6014A4766F33}"/>
              </a:ext>
            </a:extLst>
          </p:cNvPr>
          <p:cNvCxnSpPr>
            <a:cxnSpLocks/>
            <a:stCxn id="180" idx="4"/>
            <a:endCxn id="182" idx="0"/>
          </p:cNvCxnSpPr>
          <p:nvPr/>
        </p:nvCxnSpPr>
        <p:spPr>
          <a:xfrm>
            <a:off x="1389184" y="8039445"/>
            <a:ext cx="404024" cy="1032255"/>
          </a:xfrm>
          <a:prstGeom prst="line">
            <a:avLst/>
          </a:prstGeom>
          <a:noFill/>
          <a:ln w="38100" cap="flat">
            <a:solidFill>
              <a:srgbClr val="000000">
                <a:alpha val="51000"/>
              </a:srgb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D3ADCDB4-77F6-C94A-BBC8-476CDD2DDD30}"/>
              </a:ext>
            </a:extLst>
          </p:cNvPr>
          <p:cNvCxnSpPr>
            <a:cxnSpLocks/>
            <a:stCxn id="180" idx="4"/>
            <a:endCxn id="183" idx="0"/>
          </p:cNvCxnSpPr>
          <p:nvPr/>
        </p:nvCxnSpPr>
        <p:spPr>
          <a:xfrm flipH="1">
            <a:off x="953678" y="8039445"/>
            <a:ext cx="435506" cy="1032255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D3B0C483-0BED-F342-B340-BF92D8F0DD99}"/>
              </a:ext>
            </a:extLst>
          </p:cNvPr>
          <p:cNvCxnSpPr>
            <a:cxnSpLocks/>
            <a:stCxn id="179" idx="7"/>
            <a:endCxn id="180" idx="2"/>
          </p:cNvCxnSpPr>
          <p:nvPr/>
        </p:nvCxnSpPr>
        <p:spPr>
          <a:xfrm flipV="1">
            <a:off x="834202" y="7894277"/>
            <a:ext cx="409813" cy="413478"/>
          </a:xfrm>
          <a:prstGeom prst="line">
            <a:avLst/>
          </a:prstGeom>
          <a:noFill/>
          <a:ln w="38100" cap="flat">
            <a:solidFill>
              <a:srgbClr val="000000">
                <a:alpha val="46000"/>
              </a:srgb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7BAE64DA-9FDC-B64B-971A-8C3108B3DB23}"/>
              </a:ext>
            </a:extLst>
          </p:cNvPr>
          <p:cNvCxnSpPr>
            <a:cxnSpLocks/>
            <a:stCxn id="181" idx="1"/>
            <a:endCxn id="180" idx="6"/>
          </p:cNvCxnSpPr>
          <p:nvPr/>
        </p:nvCxnSpPr>
        <p:spPr>
          <a:xfrm flipH="1" flipV="1">
            <a:off x="1534352" y="7894277"/>
            <a:ext cx="446543" cy="413477"/>
          </a:xfrm>
          <a:prstGeom prst="line">
            <a:avLst/>
          </a:prstGeom>
          <a:noFill/>
          <a:ln w="38100" cap="flat">
            <a:solidFill>
              <a:srgbClr val="000000">
                <a:alpha val="0"/>
              </a:srgb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7D88F574-4FD2-4849-A1B0-26FD4A378137}"/>
              </a:ext>
            </a:extLst>
          </p:cNvPr>
          <p:cNvCxnSpPr>
            <a:cxnSpLocks/>
            <a:stCxn id="182" idx="7"/>
          </p:cNvCxnSpPr>
          <p:nvPr/>
        </p:nvCxnSpPr>
        <p:spPr>
          <a:xfrm flipV="1">
            <a:off x="1895857" y="8555572"/>
            <a:ext cx="187687" cy="558647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56B3C524-E64F-1241-8DB3-E1E11127F832}"/>
              </a:ext>
            </a:extLst>
          </p:cNvPr>
          <p:cNvCxnSpPr>
            <a:cxnSpLocks/>
            <a:stCxn id="179" idx="4"/>
            <a:endCxn id="183" idx="1"/>
          </p:cNvCxnSpPr>
          <p:nvPr/>
        </p:nvCxnSpPr>
        <p:spPr>
          <a:xfrm>
            <a:off x="731553" y="8555573"/>
            <a:ext cx="119476" cy="558646"/>
          </a:xfrm>
          <a:prstGeom prst="line">
            <a:avLst/>
          </a:prstGeom>
          <a:noFill/>
          <a:ln w="38100" cap="flat">
            <a:solidFill>
              <a:srgbClr val="000000">
                <a:alpha val="0"/>
              </a:srgb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073B29F6-E513-9E4B-B4AA-DFC7F3A61510}"/>
              </a:ext>
            </a:extLst>
          </p:cNvPr>
          <p:cNvCxnSpPr>
            <a:cxnSpLocks/>
            <a:stCxn id="179" idx="5"/>
            <a:endCxn id="182" idx="1"/>
          </p:cNvCxnSpPr>
          <p:nvPr/>
        </p:nvCxnSpPr>
        <p:spPr>
          <a:xfrm>
            <a:off x="834202" y="8513054"/>
            <a:ext cx="856356" cy="601165"/>
          </a:xfrm>
          <a:prstGeom prst="line">
            <a:avLst/>
          </a:prstGeom>
          <a:noFill/>
          <a:ln w="38100" cap="flat">
            <a:solidFill>
              <a:srgbClr val="000000">
                <a:alpha val="0"/>
              </a:srgb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D13E930A-BD1C-7846-AAC3-886B5B740F4D}"/>
              </a:ext>
            </a:extLst>
          </p:cNvPr>
          <p:cNvCxnSpPr>
            <a:cxnSpLocks/>
            <a:stCxn id="181" idx="3"/>
            <a:endCxn id="183" idx="7"/>
          </p:cNvCxnSpPr>
          <p:nvPr/>
        </p:nvCxnSpPr>
        <p:spPr>
          <a:xfrm flipH="1">
            <a:off x="1056328" y="8513053"/>
            <a:ext cx="924567" cy="601165"/>
          </a:xfrm>
          <a:prstGeom prst="line">
            <a:avLst/>
          </a:prstGeom>
          <a:noFill/>
          <a:ln w="38100" cap="flat">
            <a:solidFill>
              <a:srgbClr val="000000">
                <a:alpha val="26000"/>
              </a:srgb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74430E52-3AD8-3E44-B10A-71C65AE5D1B3}"/>
              </a:ext>
            </a:extLst>
          </p:cNvPr>
          <p:cNvGrpSpPr/>
          <p:nvPr/>
        </p:nvGrpSpPr>
        <p:grpSpPr>
          <a:xfrm>
            <a:off x="2470844" y="4171553"/>
            <a:ext cx="20952051" cy="4723448"/>
            <a:chOff x="3074348" y="4223094"/>
            <a:chExt cx="20952051" cy="4723448"/>
          </a:xfrm>
        </p:grpSpPr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ADC8F7DA-74C3-ED4E-8111-287463B9472B}"/>
                </a:ext>
              </a:extLst>
            </p:cNvPr>
            <p:cNvSpPr txBox="1"/>
            <p:nvPr/>
          </p:nvSpPr>
          <p:spPr>
            <a:xfrm>
              <a:off x="3074348" y="8105477"/>
              <a:ext cx="5187328" cy="677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sz="4000" b="1" i="0" u="none" strike="noStrike" cap="none" spc="0" normalizeH="0" baseline="0" dirty="0" err="1">
                  <a:ln>
                    <a:noFill/>
                  </a:ln>
                  <a:solidFill>
                    <a:srgbClr val="7D8490"/>
                  </a:solidFill>
                  <a:effectLst/>
                  <a:uFillTx/>
                  <a:latin typeface="Vista Sans OT Medium"/>
                  <a:ea typeface="Vista Sans OT Medium"/>
                  <a:cs typeface="Vista Sans OT Medium"/>
                  <a:sym typeface="Vista Sans OT Medium"/>
                </a:rPr>
                <a:t>decoder</a:t>
              </a:r>
              <a:endParaRPr kumimoji="0" lang="fr-FR" sz="4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Vista Sans OT Medium"/>
                <a:ea typeface="Vista Sans OT Medium"/>
                <a:cs typeface="Vista Sans OT Medium"/>
                <a:sym typeface="Vista Sans OT Medium"/>
              </a:endParaRP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35330F00-1266-EC45-8E90-3A2BD6E6B4F8}"/>
                </a:ext>
              </a:extLst>
            </p:cNvPr>
            <p:cNvSpPr/>
            <p:nvPr/>
          </p:nvSpPr>
          <p:spPr>
            <a:xfrm>
              <a:off x="4430889" y="7974632"/>
              <a:ext cx="2474248" cy="969194"/>
            </a:xfrm>
            <a:prstGeom prst="rect">
              <a:avLst/>
            </a:prstGeom>
            <a:noFill/>
            <a:ln w="28575" cap="flat">
              <a:solidFill>
                <a:schemeClr val="accent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6C28B879-3C82-B543-8929-241B47924C37}"/>
                </a:ext>
              </a:extLst>
            </p:cNvPr>
            <p:cNvSpPr txBox="1"/>
            <p:nvPr/>
          </p:nvSpPr>
          <p:spPr>
            <a:xfrm>
              <a:off x="12533584" y="8108193"/>
              <a:ext cx="5187328" cy="677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sz="4000" b="1" i="0" u="none" strike="noStrike" cap="none" spc="0" normalizeH="0" baseline="0" dirty="0" err="1">
                  <a:ln>
                    <a:noFill/>
                  </a:ln>
                  <a:solidFill>
                    <a:srgbClr val="7D8490"/>
                  </a:solidFill>
                  <a:effectLst/>
                  <a:uFillTx/>
                  <a:latin typeface="Vista Sans OT Medium"/>
                  <a:ea typeface="Vista Sans OT Medium"/>
                  <a:cs typeface="Vista Sans OT Medium"/>
                  <a:sym typeface="Vista Sans OT Medium"/>
                </a:rPr>
                <a:t>decoder</a:t>
              </a:r>
              <a:endParaRPr kumimoji="0" lang="fr-FR" sz="4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Vista Sans OT Medium"/>
                <a:ea typeface="Vista Sans OT Medium"/>
                <a:cs typeface="Vista Sans OT Medium"/>
                <a:sym typeface="Vista Sans OT Medium"/>
              </a:endParaRP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FA356B9A-BC31-2C42-9A19-179D9ED9FC05}"/>
                </a:ext>
              </a:extLst>
            </p:cNvPr>
            <p:cNvSpPr/>
            <p:nvPr/>
          </p:nvSpPr>
          <p:spPr>
            <a:xfrm>
              <a:off x="13890125" y="7977348"/>
              <a:ext cx="2474248" cy="969194"/>
            </a:xfrm>
            <a:prstGeom prst="rect">
              <a:avLst/>
            </a:prstGeom>
            <a:noFill/>
            <a:ln w="28575" cap="flat">
              <a:solidFill>
                <a:schemeClr val="accent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BDA85848-AF3D-0D47-960F-66084B810F20}"/>
                </a:ext>
              </a:extLst>
            </p:cNvPr>
            <p:cNvSpPr txBox="1"/>
            <p:nvPr/>
          </p:nvSpPr>
          <p:spPr>
            <a:xfrm>
              <a:off x="18834589" y="5999696"/>
              <a:ext cx="5187328" cy="677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sz="4000" b="1" i="0" u="none" strike="noStrike" cap="none" spc="0" normalizeH="0" baseline="0" dirty="0">
                  <a:ln>
                    <a:noFill/>
                  </a:ln>
                  <a:solidFill>
                    <a:srgbClr val="7D8490"/>
                  </a:solidFill>
                  <a:effectLst/>
                  <a:uFillTx/>
                  <a:latin typeface="Vista Sans OT Medium"/>
                  <a:ea typeface="Vista Sans OT Medium"/>
                  <a:cs typeface="Vista Sans OT Medium"/>
                  <a:sym typeface="Vista Sans OT Medium"/>
                </a:rPr>
                <a:t>output</a:t>
              </a:r>
              <a:endParaRPr kumimoji="0" lang="fr-FR" sz="4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Vista Sans OT Medium"/>
                <a:ea typeface="Vista Sans OT Medium"/>
                <a:cs typeface="Vista Sans OT Medium"/>
                <a:sym typeface="Vista Sans OT Medium"/>
              </a:endParaRPr>
            </a:p>
          </p:txBody>
        </p:sp>
        <p:sp>
          <p:nvSpPr>
            <p:cNvPr id="468" name="TextBox 467">
              <a:extLst>
                <a:ext uri="{FF2B5EF4-FFF2-40B4-BE49-F238E27FC236}">
                  <a16:creationId xmlns:a16="http://schemas.microsoft.com/office/drawing/2014/main" id="{655A1001-F050-6443-922E-4B5E5141EF2C}"/>
                </a:ext>
              </a:extLst>
            </p:cNvPr>
            <p:cNvSpPr txBox="1"/>
            <p:nvPr/>
          </p:nvSpPr>
          <p:spPr>
            <a:xfrm>
              <a:off x="18839071" y="4223094"/>
              <a:ext cx="5187328" cy="677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sz="4000" b="1" i="0" u="none" strike="noStrike" cap="none" spc="0" normalizeH="0" baseline="0" dirty="0">
                  <a:ln>
                    <a:noFill/>
                  </a:ln>
                  <a:solidFill>
                    <a:srgbClr val="7D8490"/>
                  </a:solidFill>
                  <a:effectLst/>
                  <a:uFillTx/>
                  <a:latin typeface="Vista Sans OT Medium"/>
                  <a:ea typeface="Vista Sans OT Medium"/>
                  <a:cs typeface="Vista Sans OT Medium"/>
                  <a:sym typeface="Vista Sans OT Medium"/>
                </a:rPr>
                <a:t>Ground </a:t>
              </a:r>
              <a:r>
                <a:rPr kumimoji="0" lang="fr-FR" sz="4000" b="1" i="0" u="none" strike="noStrike" cap="none" spc="0" normalizeH="0" baseline="0" dirty="0" err="1">
                  <a:ln>
                    <a:noFill/>
                  </a:ln>
                  <a:solidFill>
                    <a:srgbClr val="7D8490"/>
                  </a:solidFill>
                  <a:effectLst/>
                  <a:uFillTx/>
                  <a:latin typeface="Vista Sans OT Medium"/>
                  <a:ea typeface="Vista Sans OT Medium"/>
                  <a:cs typeface="Vista Sans OT Medium"/>
                  <a:sym typeface="Vista Sans OT Medium"/>
                </a:rPr>
                <a:t>truth</a:t>
              </a:r>
              <a:endParaRPr kumimoji="0" lang="fr-FR" sz="4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Vista Sans OT Medium"/>
                <a:ea typeface="Vista Sans OT Medium"/>
                <a:cs typeface="Vista Sans OT Medium"/>
                <a:sym typeface="Vista Sans OT Medium"/>
              </a:endParaRPr>
            </a:p>
          </p:txBody>
        </p:sp>
      </p:grpSp>
      <p:sp>
        <p:nvSpPr>
          <p:cNvPr id="5" name="Right Arrow 4">
            <a:extLst>
              <a:ext uri="{FF2B5EF4-FFF2-40B4-BE49-F238E27FC236}">
                <a16:creationId xmlns:a16="http://schemas.microsoft.com/office/drawing/2014/main" id="{3603119F-C949-C641-8EC1-4A610012395A}"/>
              </a:ext>
            </a:extLst>
          </p:cNvPr>
          <p:cNvSpPr/>
          <p:nvPr/>
        </p:nvSpPr>
        <p:spPr>
          <a:xfrm>
            <a:off x="2709676" y="8307754"/>
            <a:ext cx="484088" cy="247818"/>
          </a:xfrm>
          <a:prstGeom prst="rightArrow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99" name="Left Brace 198">
            <a:extLst>
              <a:ext uri="{FF2B5EF4-FFF2-40B4-BE49-F238E27FC236}">
                <a16:creationId xmlns:a16="http://schemas.microsoft.com/office/drawing/2014/main" id="{90961267-1FFC-694E-8129-9E108E3668BC}"/>
              </a:ext>
            </a:extLst>
          </p:cNvPr>
          <p:cNvSpPr/>
          <p:nvPr/>
        </p:nvSpPr>
        <p:spPr>
          <a:xfrm rot="5400000">
            <a:off x="4637544" y="5428299"/>
            <a:ext cx="517712" cy="8175780"/>
          </a:xfrm>
          <a:prstGeom prst="leftBrace">
            <a:avLst>
              <a:gd name="adj1" fmla="val 8333"/>
              <a:gd name="adj2" fmla="val 50494"/>
            </a:avLst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00" name="Right Arrow 199">
            <a:extLst>
              <a:ext uri="{FF2B5EF4-FFF2-40B4-BE49-F238E27FC236}">
                <a16:creationId xmlns:a16="http://schemas.microsoft.com/office/drawing/2014/main" id="{42331CCE-9FCE-3A47-91D7-3E2C2F8838F7}"/>
              </a:ext>
            </a:extLst>
          </p:cNvPr>
          <p:cNvSpPr/>
          <p:nvPr/>
        </p:nvSpPr>
        <p:spPr>
          <a:xfrm>
            <a:off x="9268157" y="8307754"/>
            <a:ext cx="484088" cy="247818"/>
          </a:xfrm>
          <a:prstGeom prst="rightArrow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97920819-BA1B-3A44-94F4-299811A6C2B6}"/>
              </a:ext>
            </a:extLst>
          </p:cNvPr>
          <p:cNvGrpSpPr/>
          <p:nvPr/>
        </p:nvGrpSpPr>
        <p:grpSpPr>
          <a:xfrm>
            <a:off x="2094326" y="5900742"/>
            <a:ext cx="753036" cy="1089209"/>
            <a:chOff x="2965198" y="6585699"/>
            <a:chExt cx="753036" cy="1089209"/>
          </a:xfrm>
        </p:grpSpPr>
        <p:sp>
          <p:nvSpPr>
            <p:cNvPr id="204" name="Parallelogram 203">
              <a:extLst>
                <a:ext uri="{FF2B5EF4-FFF2-40B4-BE49-F238E27FC236}">
                  <a16:creationId xmlns:a16="http://schemas.microsoft.com/office/drawing/2014/main" id="{24AAA0BF-260F-4243-817A-D32DF83D6D16}"/>
                </a:ext>
              </a:extLst>
            </p:cNvPr>
            <p:cNvSpPr/>
            <p:nvPr/>
          </p:nvSpPr>
          <p:spPr>
            <a:xfrm>
              <a:off x="2965198" y="7284943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2700" cap="flat">
              <a:solidFill>
                <a:schemeClr val="tx2">
                  <a:lumMod val="25000"/>
                </a:schemeClr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205" name="Parallelogram 204">
              <a:extLst>
                <a:ext uri="{FF2B5EF4-FFF2-40B4-BE49-F238E27FC236}">
                  <a16:creationId xmlns:a16="http://schemas.microsoft.com/office/drawing/2014/main" id="{69725039-6502-8A4E-BC16-2E0065766A67}"/>
                </a:ext>
              </a:extLst>
            </p:cNvPr>
            <p:cNvSpPr/>
            <p:nvPr/>
          </p:nvSpPr>
          <p:spPr>
            <a:xfrm>
              <a:off x="2965198" y="7110132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2700" cap="flat">
              <a:solidFill>
                <a:schemeClr val="tx2">
                  <a:lumMod val="25000"/>
                </a:schemeClr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206" name="Parallelogram 205">
              <a:extLst>
                <a:ext uri="{FF2B5EF4-FFF2-40B4-BE49-F238E27FC236}">
                  <a16:creationId xmlns:a16="http://schemas.microsoft.com/office/drawing/2014/main" id="{06395D7A-6C37-0347-9366-5AD710603CA0}"/>
                </a:ext>
              </a:extLst>
            </p:cNvPr>
            <p:cNvSpPr/>
            <p:nvPr/>
          </p:nvSpPr>
          <p:spPr>
            <a:xfrm>
              <a:off x="2965198" y="6935321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2700" cap="flat">
              <a:solidFill>
                <a:schemeClr val="tx2">
                  <a:lumMod val="25000"/>
                </a:schemeClr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207" name="Parallelogram 206">
              <a:extLst>
                <a:ext uri="{FF2B5EF4-FFF2-40B4-BE49-F238E27FC236}">
                  <a16:creationId xmlns:a16="http://schemas.microsoft.com/office/drawing/2014/main" id="{461D1086-FB73-8348-A9E4-B5A2AF914033}"/>
                </a:ext>
              </a:extLst>
            </p:cNvPr>
            <p:cNvSpPr/>
            <p:nvPr/>
          </p:nvSpPr>
          <p:spPr>
            <a:xfrm>
              <a:off x="2965198" y="6760510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2700" cap="flat">
              <a:solidFill>
                <a:schemeClr val="tx2">
                  <a:lumMod val="25000"/>
                </a:schemeClr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208" name="Parallelogram 207">
              <a:extLst>
                <a:ext uri="{FF2B5EF4-FFF2-40B4-BE49-F238E27FC236}">
                  <a16:creationId xmlns:a16="http://schemas.microsoft.com/office/drawing/2014/main" id="{FE083631-8ACF-8343-8A45-C2D300B6F859}"/>
                </a:ext>
              </a:extLst>
            </p:cNvPr>
            <p:cNvSpPr/>
            <p:nvPr/>
          </p:nvSpPr>
          <p:spPr>
            <a:xfrm>
              <a:off x="2965198" y="6585699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2700" cap="flat">
              <a:solidFill>
                <a:schemeClr val="tx2">
                  <a:lumMod val="25000"/>
                </a:schemeClr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88DF1179-191D-5E4D-A582-A51B21660E95}"/>
              </a:ext>
            </a:extLst>
          </p:cNvPr>
          <p:cNvGrpSpPr/>
          <p:nvPr/>
        </p:nvGrpSpPr>
        <p:grpSpPr>
          <a:xfrm>
            <a:off x="3335933" y="5905225"/>
            <a:ext cx="753036" cy="1089209"/>
            <a:chOff x="2965198" y="6585699"/>
            <a:chExt cx="753036" cy="1089209"/>
          </a:xfrm>
        </p:grpSpPr>
        <p:sp>
          <p:nvSpPr>
            <p:cNvPr id="210" name="Parallelogram 209">
              <a:extLst>
                <a:ext uri="{FF2B5EF4-FFF2-40B4-BE49-F238E27FC236}">
                  <a16:creationId xmlns:a16="http://schemas.microsoft.com/office/drawing/2014/main" id="{EA2391B3-139B-BE41-B330-440394BD572F}"/>
                </a:ext>
              </a:extLst>
            </p:cNvPr>
            <p:cNvSpPr/>
            <p:nvPr/>
          </p:nvSpPr>
          <p:spPr>
            <a:xfrm>
              <a:off x="2965198" y="7284943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2700" cap="flat">
              <a:solidFill>
                <a:schemeClr val="tx2">
                  <a:lumMod val="25000"/>
                </a:schemeClr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211" name="Parallelogram 210">
              <a:extLst>
                <a:ext uri="{FF2B5EF4-FFF2-40B4-BE49-F238E27FC236}">
                  <a16:creationId xmlns:a16="http://schemas.microsoft.com/office/drawing/2014/main" id="{59A44175-2A04-834A-9386-8522F6BB3D64}"/>
                </a:ext>
              </a:extLst>
            </p:cNvPr>
            <p:cNvSpPr/>
            <p:nvPr/>
          </p:nvSpPr>
          <p:spPr>
            <a:xfrm>
              <a:off x="2965198" y="7110132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2700" cap="flat">
              <a:solidFill>
                <a:schemeClr val="tx2">
                  <a:lumMod val="25000"/>
                </a:schemeClr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212" name="Parallelogram 211">
              <a:extLst>
                <a:ext uri="{FF2B5EF4-FFF2-40B4-BE49-F238E27FC236}">
                  <a16:creationId xmlns:a16="http://schemas.microsoft.com/office/drawing/2014/main" id="{FDC3C2B6-CD1F-B344-8A6D-7EE05428AF8D}"/>
                </a:ext>
              </a:extLst>
            </p:cNvPr>
            <p:cNvSpPr/>
            <p:nvPr/>
          </p:nvSpPr>
          <p:spPr>
            <a:xfrm>
              <a:off x="2965198" y="6935321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2700" cap="flat">
              <a:solidFill>
                <a:schemeClr val="tx2">
                  <a:lumMod val="25000"/>
                </a:schemeClr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213" name="Parallelogram 212">
              <a:extLst>
                <a:ext uri="{FF2B5EF4-FFF2-40B4-BE49-F238E27FC236}">
                  <a16:creationId xmlns:a16="http://schemas.microsoft.com/office/drawing/2014/main" id="{12C5BF23-CCBB-D14C-8757-A172572E953A}"/>
                </a:ext>
              </a:extLst>
            </p:cNvPr>
            <p:cNvSpPr/>
            <p:nvPr/>
          </p:nvSpPr>
          <p:spPr>
            <a:xfrm>
              <a:off x="2965198" y="6760510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2700" cap="flat">
              <a:solidFill>
                <a:schemeClr val="tx2">
                  <a:lumMod val="25000"/>
                </a:schemeClr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214" name="Parallelogram 213">
              <a:extLst>
                <a:ext uri="{FF2B5EF4-FFF2-40B4-BE49-F238E27FC236}">
                  <a16:creationId xmlns:a16="http://schemas.microsoft.com/office/drawing/2014/main" id="{4A90AD66-9947-C14B-BD20-8BD21A37E4AC}"/>
                </a:ext>
              </a:extLst>
            </p:cNvPr>
            <p:cNvSpPr/>
            <p:nvPr/>
          </p:nvSpPr>
          <p:spPr>
            <a:xfrm>
              <a:off x="2965198" y="6585699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2700" cap="flat">
              <a:solidFill>
                <a:schemeClr val="tx2">
                  <a:lumMod val="25000"/>
                </a:schemeClr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85E82ECA-1165-9844-94F5-447296B80B5B}"/>
              </a:ext>
            </a:extLst>
          </p:cNvPr>
          <p:cNvGrpSpPr/>
          <p:nvPr/>
        </p:nvGrpSpPr>
        <p:grpSpPr>
          <a:xfrm>
            <a:off x="4577540" y="5909708"/>
            <a:ext cx="753036" cy="1089209"/>
            <a:chOff x="2965198" y="6585699"/>
            <a:chExt cx="753036" cy="1089209"/>
          </a:xfrm>
        </p:grpSpPr>
        <p:sp>
          <p:nvSpPr>
            <p:cNvPr id="216" name="Parallelogram 215">
              <a:extLst>
                <a:ext uri="{FF2B5EF4-FFF2-40B4-BE49-F238E27FC236}">
                  <a16:creationId xmlns:a16="http://schemas.microsoft.com/office/drawing/2014/main" id="{BF661460-FCF6-3440-8036-7F0F72DBEE0B}"/>
                </a:ext>
              </a:extLst>
            </p:cNvPr>
            <p:cNvSpPr/>
            <p:nvPr/>
          </p:nvSpPr>
          <p:spPr>
            <a:xfrm>
              <a:off x="2965198" y="7284943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2700" cap="flat">
              <a:solidFill>
                <a:schemeClr val="tx2">
                  <a:lumMod val="25000"/>
                </a:schemeClr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217" name="Parallelogram 216">
              <a:extLst>
                <a:ext uri="{FF2B5EF4-FFF2-40B4-BE49-F238E27FC236}">
                  <a16:creationId xmlns:a16="http://schemas.microsoft.com/office/drawing/2014/main" id="{F52D6820-D261-4B43-875B-E23175AB4172}"/>
                </a:ext>
              </a:extLst>
            </p:cNvPr>
            <p:cNvSpPr/>
            <p:nvPr/>
          </p:nvSpPr>
          <p:spPr>
            <a:xfrm>
              <a:off x="2965198" y="7110132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2700" cap="flat">
              <a:solidFill>
                <a:schemeClr val="tx2">
                  <a:lumMod val="25000"/>
                </a:schemeClr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218" name="Parallelogram 217">
              <a:extLst>
                <a:ext uri="{FF2B5EF4-FFF2-40B4-BE49-F238E27FC236}">
                  <a16:creationId xmlns:a16="http://schemas.microsoft.com/office/drawing/2014/main" id="{407EB0DF-8F24-CC4C-BC8C-99E736A8D190}"/>
                </a:ext>
              </a:extLst>
            </p:cNvPr>
            <p:cNvSpPr/>
            <p:nvPr/>
          </p:nvSpPr>
          <p:spPr>
            <a:xfrm>
              <a:off x="2965198" y="6935321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2700" cap="flat">
              <a:solidFill>
                <a:schemeClr val="tx2">
                  <a:lumMod val="25000"/>
                </a:schemeClr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219" name="Parallelogram 218">
              <a:extLst>
                <a:ext uri="{FF2B5EF4-FFF2-40B4-BE49-F238E27FC236}">
                  <a16:creationId xmlns:a16="http://schemas.microsoft.com/office/drawing/2014/main" id="{809CCF19-8F6C-F944-B66B-0B3C2B7D04A7}"/>
                </a:ext>
              </a:extLst>
            </p:cNvPr>
            <p:cNvSpPr/>
            <p:nvPr/>
          </p:nvSpPr>
          <p:spPr>
            <a:xfrm>
              <a:off x="2965198" y="6760510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2700" cap="flat">
              <a:solidFill>
                <a:schemeClr val="tx2">
                  <a:lumMod val="25000"/>
                </a:schemeClr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220" name="Parallelogram 219">
              <a:extLst>
                <a:ext uri="{FF2B5EF4-FFF2-40B4-BE49-F238E27FC236}">
                  <a16:creationId xmlns:a16="http://schemas.microsoft.com/office/drawing/2014/main" id="{22008536-7C18-784E-A361-1B3FBF145BFE}"/>
                </a:ext>
              </a:extLst>
            </p:cNvPr>
            <p:cNvSpPr/>
            <p:nvPr/>
          </p:nvSpPr>
          <p:spPr>
            <a:xfrm>
              <a:off x="2965198" y="6585699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2700" cap="flat">
              <a:solidFill>
                <a:schemeClr val="tx2">
                  <a:lumMod val="25000"/>
                </a:schemeClr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136778C2-6063-F04A-B10C-AB52F0ED4F73}"/>
              </a:ext>
            </a:extLst>
          </p:cNvPr>
          <p:cNvGrpSpPr/>
          <p:nvPr/>
        </p:nvGrpSpPr>
        <p:grpSpPr>
          <a:xfrm>
            <a:off x="5819147" y="5914191"/>
            <a:ext cx="753036" cy="1089209"/>
            <a:chOff x="2965198" y="6585699"/>
            <a:chExt cx="753036" cy="1089209"/>
          </a:xfrm>
        </p:grpSpPr>
        <p:sp>
          <p:nvSpPr>
            <p:cNvPr id="222" name="Parallelogram 221">
              <a:extLst>
                <a:ext uri="{FF2B5EF4-FFF2-40B4-BE49-F238E27FC236}">
                  <a16:creationId xmlns:a16="http://schemas.microsoft.com/office/drawing/2014/main" id="{C0B27D9B-8A99-5B41-8135-29B4F5BB8507}"/>
                </a:ext>
              </a:extLst>
            </p:cNvPr>
            <p:cNvSpPr/>
            <p:nvPr/>
          </p:nvSpPr>
          <p:spPr>
            <a:xfrm>
              <a:off x="2965198" y="7284943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2700" cap="flat">
              <a:solidFill>
                <a:schemeClr val="tx2">
                  <a:lumMod val="25000"/>
                </a:schemeClr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223" name="Parallelogram 222">
              <a:extLst>
                <a:ext uri="{FF2B5EF4-FFF2-40B4-BE49-F238E27FC236}">
                  <a16:creationId xmlns:a16="http://schemas.microsoft.com/office/drawing/2014/main" id="{78F8DFC0-5998-B94C-A232-C474815FED4A}"/>
                </a:ext>
              </a:extLst>
            </p:cNvPr>
            <p:cNvSpPr/>
            <p:nvPr/>
          </p:nvSpPr>
          <p:spPr>
            <a:xfrm>
              <a:off x="2965198" y="7110132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2700" cap="flat">
              <a:solidFill>
                <a:schemeClr val="tx2">
                  <a:lumMod val="25000"/>
                </a:schemeClr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224" name="Parallelogram 223">
              <a:extLst>
                <a:ext uri="{FF2B5EF4-FFF2-40B4-BE49-F238E27FC236}">
                  <a16:creationId xmlns:a16="http://schemas.microsoft.com/office/drawing/2014/main" id="{44C27263-35B0-4947-8E8D-C10423A03E03}"/>
                </a:ext>
              </a:extLst>
            </p:cNvPr>
            <p:cNvSpPr/>
            <p:nvPr/>
          </p:nvSpPr>
          <p:spPr>
            <a:xfrm>
              <a:off x="2965198" y="6935321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2700" cap="flat">
              <a:solidFill>
                <a:schemeClr val="tx2">
                  <a:lumMod val="25000"/>
                </a:schemeClr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225" name="Parallelogram 224">
              <a:extLst>
                <a:ext uri="{FF2B5EF4-FFF2-40B4-BE49-F238E27FC236}">
                  <a16:creationId xmlns:a16="http://schemas.microsoft.com/office/drawing/2014/main" id="{0D785504-075D-4F46-9C1B-0642AAEE0D6A}"/>
                </a:ext>
              </a:extLst>
            </p:cNvPr>
            <p:cNvSpPr/>
            <p:nvPr/>
          </p:nvSpPr>
          <p:spPr>
            <a:xfrm>
              <a:off x="2965198" y="6760510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2700" cap="flat">
              <a:solidFill>
                <a:schemeClr val="tx2">
                  <a:lumMod val="25000"/>
                </a:schemeClr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226" name="Parallelogram 225">
              <a:extLst>
                <a:ext uri="{FF2B5EF4-FFF2-40B4-BE49-F238E27FC236}">
                  <a16:creationId xmlns:a16="http://schemas.microsoft.com/office/drawing/2014/main" id="{C026472D-B210-BF4F-915E-26F2736B7DB6}"/>
                </a:ext>
              </a:extLst>
            </p:cNvPr>
            <p:cNvSpPr/>
            <p:nvPr/>
          </p:nvSpPr>
          <p:spPr>
            <a:xfrm>
              <a:off x="2965198" y="6585699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2700" cap="flat">
              <a:solidFill>
                <a:schemeClr val="tx2">
                  <a:lumMod val="25000"/>
                </a:schemeClr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7579BE2A-5F5A-8440-8501-40A787242742}"/>
              </a:ext>
            </a:extLst>
          </p:cNvPr>
          <p:cNvGrpSpPr/>
          <p:nvPr/>
        </p:nvGrpSpPr>
        <p:grpSpPr>
          <a:xfrm>
            <a:off x="7060754" y="5918674"/>
            <a:ext cx="753036" cy="1089209"/>
            <a:chOff x="2965198" y="6585699"/>
            <a:chExt cx="753036" cy="1089209"/>
          </a:xfrm>
        </p:grpSpPr>
        <p:sp>
          <p:nvSpPr>
            <p:cNvPr id="228" name="Parallelogram 227">
              <a:extLst>
                <a:ext uri="{FF2B5EF4-FFF2-40B4-BE49-F238E27FC236}">
                  <a16:creationId xmlns:a16="http://schemas.microsoft.com/office/drawing/2014/main" id="{53B22EDB-5615-5D4A-A5CC-9F9C598D44DA}"/>
                </a:ext>
              </a:extLst>
            </p:cNvPr>
            <p:cNvSpPr/>
            <p:nvPr/>
          </p:nvSpPr>
          <p:spPr>
            <a:xfrm>
              <a:off x="2965198" y="7284943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2700" cap="flat">
              <a:solidFill>
                <a:schemeClr val="tx2">
                  <a:lumMod val="25000"/>
                </a:schemeClr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229" name="Parallelogram 228">
              <a:extLst>
                <a:ext uri="{FF2B5EF4-FFF2-40B4-BE49-F238E27FC236}">
                  <a16:creationId xmlns:a16="http://schemas.microsoft.com/office/drawing/2014/main" id="{37F1FBAB-3E4C-774D-B482-77A47B34240E}"/>
                </a:ext>
              </a:extLst>
            </p:cNvPr>
            <p:cNvSpPr/>
            <p:nvPr/>
          </p:nvSpPr>
          <p:spPr>
            <a:xfrm>
              <a:off x="2965198" y="7110132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2700" cap="flat">
              <a:solidFill>
                <a:schemeClr val="tx2">
                  <a:lumMod val="25000"/>
                </a:schemeClr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230" name="Parallelogram 229">
              <a:extLst>
                <a:ext uri="{FF2B5EF4-FFF2-40B4-BE49-F238E27FC236}">
                  <a16:creationId xmlns:a16="http://schemas.microsoft.com/office/drawing/2014/main" id="{49B650AF-359D-844E-BB9B-600453C0BE01}"/>
                </a:ext>
              </a:extLst>
            </p:cNvPr>
            <p:cNvSpPr/>
            <p:nvPr/>
          </p:nvSpPr>
          <p:spPr>
            <a:xfrm>
              <a:off x="2965198" y="6935321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2700" cap="flat">
              <a:solidFill>
                <a:schemeClr val="tx2">
                  <a:lumMod val="25000"/>
                </a:schemeClr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231" name="Parallelogram 230">
              <a:extLst>
                <a:ext uri="{FF2B5EF4-FFF2-40B4-BE49-F238E27FC236}">
                  <a16:creationId xmlns:a16="http://schemas.microsoft.com/office/drawing/2014/main" id="{FE358794-F216-A445-AC1C-AAFFD62306CB}"/>
                </a:ext>
              </a:extLst>
            </p:cNvPr>
            <p:cNvSpPr/>
            <p:nvPr/>
          </p:nvSpPr>
          <p:spPr>
            <a:xfrm>
              <a:off x="2965198" y="6760510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2700" cap="flat">
              <a:solidFill>
                <a:schemeClr val="tx2">
                  <a:lumMod val="25000"/>
                </a:schemeClr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232" name="Parallelogram 231">
              <a:extLst>
                <a:ext uri="{FF2B5EF4-FFF2-40B4-BE49-F238E27FC236}">
                  <a16:creationId xmlns:a16="http://schemas.microsoft.com/office/drawing/2014/main" id="{39EEDD98-B8DD-0C4A-A5E5-886894FE11DC}"/>
                </a:ext>
              </a:extLst>
            </p:cNvPr>
            <p:cNvSpPr/>
            <p:nvPr/>
          </p:nvSpPr>
          <p:spPr>
            <a:xfrm>
              <a:off x="2965198" y="6585699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2700" cap="flat">
              <a:solidFill>
                <a:schemeClr val="tx2">
                  <a:lumMod val="25000"/>
                </a:schemeClr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EBB12837-E5BE-6144-A002-5EB8CA607EE7}"/>
              </a:ext>
            </a:extLst>
          </p:cNvPr>
          <p:cNvGrpSpPr/>
          <p:nvPr/>
        </p:nvGrpSpPr>
        <p:grpSpPr>
          <a:xfrm>
            <a:off x="8302361" y="5923157"/>
            <a:ext cx="753036" cy="1089209"/>
            <a:chOff x="2965198" y="6585699"/>
            <a:chExt cx="753036" cy="1089209"/>
          </a:xfrm>
        </p:grpSpPr>
        <p:sp>
          <p:nvSpPr>
            <p:cNvPr id="234" name="Parallelogram 233">
              <a:extLst>
                <a:ext uri="{FF2B5EF4-FFF2-40B4-BE49-F238E27FC236}">
                  <a16:creationId xmlns:a16="http://schemas.microsoft.com/office/drawing/2014/main" id="{E5EAB583-D605-9A49-AE90-BFE1F24B8DE4}"/>
                </a:ext>
              </a:extLst>
            </p:cNvPr>
            <p:cNvSpPr/>
            <p:nvPr/>
          </p:nvSpPr>
          <p:spPr>
            <a:xfrm>
              <a:off x="2965198" y="7284943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2700" cap="flat">
              <a:solidFill>
                <a:schemeClr val="tx2">
                  <a:lumMod val="25000"/>
                </a:schemeClr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235" name="Parallelogram 234">
              <a:extLst>
                <a:ext uri="{FF2B5EF4-FFF2-40B4-BE49-F238E27FC236}">
                  <a16:creationId xmlns:a16="http://schemas.microsoft.com/office/drawing/2014/main" id="{8D486ED4-25FE-2642-823C-368AFBF5F616}"/>
                </a:ext>
              </a:extLst>
            </p:cNvPr>
            <p:cNvSpPr/>
            <p:nvPr/>
          </p:nvSpPr>
          <p:spPr>
            <a:xfrm>
              <a:off x="2965198" y="7110132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2700" cap="flat">
              <a:solidFill>
                <a:schemeClr val="tx2">
                  <a:lumMod val="25000"/>
                </a:schemeClr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236" name="Parallelogram 235">
              <a:extLst>
                <a:ext uri="{FF2B5EF4-FFF2-40B4-BE49-F238E27FC236}">
                  <a16:creationId xmlns:a16="http://schemas.microsoft.com/office/drawing/2014/main" id="{4C2841DC-3E83-4345-9D10-3176DEF24840}"/>
                </a:ext>
              </a:extLst>
            </p:cNvPr>
            <p:cNvSpPr/>
            <p:nvPr/>
          </p:nvSpPr>
          <p:spPr>
            <a:xfrm>
              <a:off x="2965198" y="6935321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2700" cap="flat">
              <a:solidFill>
                <a:schemeClr val="tx2">
                  <a:lumMod val="25000"/>
                </a:schemeClr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237" name="Parallelogram 236">
              <a:extLst>
                <a:ext uri="{FF2B5EF4-FFF2-40B4-BE49-F238E27FC236}">
                  <a16:creationId xmlns:a16="http://schemas.microsoft.com/office/drawing/2014/main" id="{F8D30410-FC5D-7B44-B2C9-46C40CA57FE5}"/>
                </a:ext>
              </a:extLst>
            </p:cNvPr>
            <p:cNvSpPr/>
            <p:nvPr/>
          </p:nvSpPr>
          <p:spPr>
            <a:xfrm>
              <a:off x="2965198" y="6760510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2700" cap="flat">
              <a:solidFill>
                <a:schemeClr val="tx2">
                  <a:lumMod val="25000"/>
                </a:schemeClr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238" name="Parallelogram 237">
              <a:extLst>
                <a:ext uri="{FF2B5EF4-FFF2-40B4-BE49-F238E27FC236}">
                  <a16:creationId xmlns:a16="http://schemas.microsoft.com/office/drawing/2014/main" id="{3322EC4D-496F-0B4D-8BA5-2F4D67E86913}"/>
                </a:ext>
              </a:extLst>
            </p:cNvPr>
            <p:cNvSpPr/>
            <p:nvPr/>
          </p:nvSpPr>
          <p:spPr>
            <a:xfrm>
              <a:off x="2965198" y="6585699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2700" cap="flat">
              <a:solidFill>
                <a:schemeClr val="tx2">
                  <a:lumMod val="25000"/>
                </a:schemeClr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96DCD83B-3B6C-8347-8CC0-24B8297BBD44}"/>
              </a:ext>
            </a:extLst>
          </p:cNvPr>
          <p:cNvGrpSpPr/>
          <p:nvPr/>
        </p:nvGrpSpPr>
        <p:grpSpPr>
          <a:xfrm>
            <a:off x="11250581" y="5744344"/>
            <a:ext cx="753036" cy="1089209"/>
            <a:chOff x="2965198" y="6585699"/>
            <a:chExt cx="753036" cy="1089209"/>
          </a:xfrm>
        </p:grpSpPr>
        <p:sp>
          <p:nvSpPr>
            <p:cNvPr id="240" name="Parallelogram 239">
              <a:extLst>
                <a:ext uri="{FF2B5EF4-FFF2-40B4-BE49-F238E27FC236}">
                  <a16:creationId xmlns:a16="http://schemas.microsoft.com/office/drawing/2014/main" id="{DAD36F57-E3EF-7942-9A04-8BF10A799B41}"/>
                </a:ext>
              </a:extLst>
            </p:cNvPr>
            <p:cNvSpPr/>
            <p:nvPr/>
          </p:nvSpPr>
          <p:spPr>
            <a:xfrm>
              <a:off x="2965198" y="7284943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2700" cap="flat">
              <a:solidFill>
                <a:schemeClr val="tx2">
                  <a:lumMod val="25000"/>
                </a:schemeClr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241" name="Parallelogram 240">
              <a:extLst>
                <a:ext uri="{FF2B5EF4-FFF2-40B4-BE49-F238E27FC236}">
                  <a16:creationId xmlns:a16="http://schemas.microsoft.com/office/drawing/2014/main" id="{FF76E833-AA03-8C43-8078-142DD803DC3B}"/>
                </a:ext>
              </a:extLst>
            </p:cNvPr>
            <p:cNvSpPr/>
            <p:nvPr/>
          </p:nvSpPr>
          <p:spPr>
            <a:xfrm>
              <a:off x="2965198" y="7110132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2700" cap="flat">
              <a:solidFill>
                <a:schemeClr val="tx2">
                  <a:lumMod val="25000"/>
                </a:schemeClr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242" name="Parallelogram 241">
              <a:extLst>
                <a:ext uri="{FF2B5EF4-FFF2-40B4-BE49-F238E27FC236}">
                  <a16:creationId xmlns:a16="http://schemas.microsoft.com/office/drawing/2014/main" id="{789151CD-ABB7-8A42-A288-CD2445603719}"/>
                </a:ext>
              </a:extLst>
            </p:cNvPr>
            <p:cNvSpPr/>
            <p:nvPr/>
          </p:nvSpPr>
          <p:spPr>
            <a:xfrm>
              <a:off x="2965198" y="6935321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2700" cap="flat">
              <a:solidFill>
                <a:schemeClr val="tx2">
                  <a:lumMod val="25000"/>
                </a:schemeClr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243" name="Parallelogram 242">
              <a:extLst>
                <a:ext uri="{FF2B5EF4-FFF2-40B4-BE49-F238E27FC236}">
                  <a16:creationId xmlns:a16="http://schemas.microsoft.com/office/drawing/2014/main" id="{C13D4C55-14D0-0942-A8E4-4D7D6F3A9CA2}"/>
                </a:ext>
              </a:extLst>
            </p:cNvPr>
            <p:cNvSpPr/>
            <p:nvPr/>
          </p:nvSpPr>
          <p:spPr>
            <a:xfrm>
              <a:off x="2965198" y="6760510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2700" cap="flat">
              <a:solidFill>
                <a:schemeClr val="tx2">
                  <a:lumMod val="25000"/>
                </a:schemeClr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244" name="Parallelogram 243">
              <a:extLst>
                <a:ext uri="{FF2B5EF4-FFF2-40B4-BE49-F238E27FC236}">
                  <a16:creationId xmlns:a16="http://schemas.microsoft.com/office/drawing/2014/main" id="{3FD3FEF5-6D8F-0D4C-9BD8-AE48638E0404}"/>
                </a:ext>
              </a:extLst>
            </p:cNvPr>
            <p:cNvSpPr/>
            <p:nvPr/>
          </p:nvSpPr>
          <p:spPr>
            <a:xfrm>
              <a:off x="2965198" y="6585699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2700" cap="flat">
              <a:solidFill>
                <a:schemeClr val="tx2">
                  <a:lumMod val="25000"/>
                </a:schemeClr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9E6D830D-7B2A-D943-8400-5897772F0BFA}"/>
              </a:ext>
            </a:extLst>
          </p:cNvPr>
          <p:cNvGrpSpPr/>
          <p:nvPr/>
        </p:nvGrpSpPr>
        <p:grpSpPr>
          <a:xfrm>
            <a:off x="12492188" y="5748827"/>
            <a:ext cx="753036" cy="1089209"/>
            <a:chOff x="2965198" y="6585699"/>
            <a:chExt cx="753036" cy="1089209"/>
          </a:xfrm>
        </p:grpSpPr>
        <p:sp>
          <p:nvSpPr>
            <p:cNvPr id="246" name="Parallelogram 245">
              <a:extLst>
                <a:ext uri="{FF2B5EF4-FFF2-40B4-BE49-F238E27FC236}">
                  <a16:creationId xmlns:a16="http://schemas.microsoft.com/office/drawing/2014/main" id="{BD53307F-A90E-5646-A483-6C2893A46679}"/>
                </a:ext>
              </a:extLst>
            </p:cNvPr>
            <p:cNvSpPr/>
            <p:nvPr/>
          </p:nvSpPr>
          <p:spPr>
            <a:xfrm>
              <a:off x="2965198" y="7284943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2700" cap="flat">
              <a:solidFill>
                <a:schemeClr val="tx2">
                  <a:lumMod val="25000"/>
                </a:schemeClr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247" name="Parallelogram 246">
              <a:extLst>
                <a:ext uri="{FF2B5EF4-FFF2-40B4-BE49-F238E27FC236}">
                  <a16:creationId xmlns:a16="http://schemas.microsoft.com/office/drawing/2014/main" id="{6C048A06-B779-D74E-8B57-4E7FFFD25CCB}"/>
                </a:ext>
              </a:extLst>
            </p:cNvPr>
            <p:cNvSpPr/>
            <p:nvPr/>
          </p:nvSpPr>
          <p:spPr>
            <a:xfrm>
              <a:off x="2965198" y="7110132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2700" cap="flat">
              <a:solidFill>
                <a:schemeClr val="tx2">
                  <a:lumMod val="25000"/>
                </a:schemeClr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248" name="Parallelogram 247">
              <a:extLst>
                <a:ext uri="{FF2B5EF4-FFF2-40B4-BE49-F238E27FC236}">
                  <a16:creationId xmlns:a16="http://schemas.microsoft.com/office/drawing/2014/main" id="{F704A1F2-129A-AD44-9294-D853FE355FF6}"/>
                </a:ext>
              </a:extLst>
            </p:cNvPr>
            <p:cNvSpPr/>
            <p:nvPr/>
          </p:nvSpPr>
          <p:spPr>
            <a:xfrm>
              <a:off x="2965198" y="6935321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2700" cap="flat">
              <a:solidFill>
                <a:schemeClr val="tx2">
                  <a:lumMod val="25000"/>
                </a:schemeClr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249" name="Parallelogram 248">
              <a:extLst>
                <a:ext uri="{FF2B5EF4-FFF2-40B4-BE49-F238E27FC236}">
                  <a16:creationId xmlns:a16="http://schemas.microsoft.com/office/drawing/2014/main" id="{906AF4C3-FFF8-5E47-A8B3-1C48B30922E1}"/>
                </a:ext>
              </a:extLst>
            </p:cNvPr>
            <p:cNvSpPr/>
            <p:nvPr/>
          </p:nvSpPr>
          <p:spPr>
            <a:xfrm>
              <a:off x="2965198" y="6760510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2700" cap="flat">
              <a:solidFill>
                <a:schemeClr val="tx2">
                  <a:lumMod val="25000"/>
                </a:schemeClr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250" name="Parallelogram 249">
              <a:extLst>
                <a:ext uri="{FF2B5EF4-FFF2-40B4-BE49-F238E27FC236}">
                  <a16:creationId xmlns:a16="http://schemas.microsoft.com/office/drawing/2014/main" id="{E7A4D4B7-1404-B346-95FD-B75CA251F9DD}"/>
                </a:ext>
              </a:extLst>
            </p:cNvPr>
            <p:cNvSpPr/>
            <p:nvPr/>
          </p:nvSpPr>
          <p:spPr>
            <a:xfrm>
              <a:off x="2965198" y="6585699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2700" cap="flat">
              <a:solidFill>
                <a:schemeClr val="tx2">
                  <a:lumMod val="25000"/>
                </a:schemeClr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A42B674E-ECEF-BB4B-9684-FA9026D0876E}"/>
              </a:ext>
            </a:extLst>
          </p:cNvPr>
          <p:cNvGrpSpPr/>
          <p:nvPr/>
        </p:nvGrpSpPr>
        <p:grpSpPr>
          <a:xfrm>
            <a:off x="13733795" y="5753310"/>
            <a:ext cx="753036" cy="1089209"/>
            <a:chOff x="2965198" y="6585699"/>
            <a:chExt cx="753036" cy="1089209"/>
          </a:xfrm>
        </p:grpSpPr>
        <p:sp>
          <p:nvSpPr>
            <p:cNvPr id="252" name="Parallelogram 251">
              <a:extLst>
                <a:ext uri="{FF2B5EF4-FFF2-40B4-BE49-F238E27FC236}">
                  <a16:creationId xmlns:a16="http://schemas.microsoft.com/office/drawing/2014/main" id="{A424759F-63FE-9044-923F-D5501F4B301A}"/>
                </a:ext>
              </a:extLst>
            </p:cNvPr>
            <p:cNvSpPr/>
            <p:nvPr/>
          </p:nvSpPr>
          <p:spPr>
            <a:xfrm>
              <a:off x="2965198" y="7284943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2700" cap="flat">
              <a:solidFill>
                <a:schemeClr val="tx2">
                  <a:lumMod val="25000"/>
                </a:schemeClr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253" name="Parallelogram 252">
              <a:extLst>
                <a:ext uri="{FF2B5EF4-FFF2-40B4-BE49-F238E27FC236}">
                  <a16:creationId xmlns:a16="http://schemas.microsoft.com/office/drawing/2014/main" id="{F0143014-53C0-B74D-B7A5-2F7F7F506038}"/>
                </a:ext>
              </a:extLst>
            </p:cNvPr>
            <p:cNvSpPr/>
            <p:nvPr/>
          </p:nvSpPr>
          <p:spPr>
            <a:xfrm>
              <a:off x="2965198" y="7110132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2700" cap="flat">
              <a:solidFill>
                <a:schemeClr val="tx2">
                  <a:lumMod val="25000"/>
                </a:schemeClr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254" name="Parallelogram 253">
              <a:extLst>
                <a:ext uri="{FF2B5EF4-FFF2-40B4-BE49-F238E27FC236}">
                  <a16:creationId xmlns:a16="http://schemas.microsoft.com/office/drawing/2014/main" id="{B71A5A08-CD1D-6944-9F23-0399B51CFB96}"/>
                </a:ext>
              </a:extLst>
            </p:cNvPr>
            <p:cNvSpPr/>
            <p:nvPr/>
          </p:nvSpPr>
          <p:spPr>
            <a:xfrm>
              <a:off x="2965198" y="6935321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2700" cap="flat">
              <a:solidFill>
                <a:schemeClr val="tx2">
                  <a:lumMod val="25000"/>
                </a:schemeClr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255" name="Parallelogram 254">
              <a:extLst>
                <a:ext uri="{FF2B5EF4-FFF2-40B4-BE49-F238E27FC236}">
                  <a16:creationId xmlns:a16="http://schemas.microsoft.com/office/drawing/2014/main" id="{860C4A4C-1B17-8747-9884-2D33B0D9BB98}"/>
                </a:ext>
              </a:extLst>
            </p:cNvPr>
            <p:cNvSpPr/>
            <p:nvPr/>
          </p:nvSpPr>
          <p:spPr>
            <a:xfrm>
              <a:off x="2965198" y="6760510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2700" cap="flat">
              <a:solidFill>
                <a:schemeClr val="tx2">
                  <a:lumMod val="25000"/>
                </a:schemeClr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256" name="Parallelogram 255">
              <a:extLst>
                <a:ext uri="{FF2B5EF4-FFF2-40B4-BE49-F238E27FC236}">
                  <a16:creationId xmlns:a16="http://schemas.microsoft.com/office/drawing/2014/main" id="{A9F73155-0302-7D4C-B1D9-EFDBEC420555}"/>
                </a:ext>
              </a:extLst>
            </p:cNvPr>
            <p:cNvSpPr/>
            <p:nvPr/>
          </p:nvSpPr>
          <p:spPr>
            <a:xfrm>
              <a:off x="2965198" y="6585699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2700" cap="flat">
              <a:solidFill>
                <a:schemeClr val="tx2">
                  <a:lumMod val="25000"/>
                </a:schemeClr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13D510BE-F3C1-ED4E-AEC2-8B92C9E467CF}"/>
              </a:ext>
            </a:extLst>
          </p:cNvPr>
          <p:cNvGrpSpPr/>
          <p:nvPr/>
        </p:nvGrpSpPr>
        <p:grpSpPr>
          <a:xfrm>
            <a:off x="14975402" y="5757793"/>
            <a:ext cx="753036" cy="1089209"/>
            <a:chOff x="2965198" y="6585699"/>
            <a:chExt cx="753036" cy="1089209"/>
          </a:xfrm>
        </p:grpSpPr>
        <p:sp>
          <p:nvSpPr>
            <p:cNvPr id="258" name="Parallelogram 257">
              <a:extLst>
                <a:ext uri="{FF2B5EF4-FFF2-40B4-BE49-F238E27FC236}">
                  <a16:creationId xmlns:a16="http://schemas.microsoft.com/office/drawing/2014/main" id="{EA1B3CE7-ED00-994F-9CA1-A0C7F4D6D765}"/>
                </a:ext>
              </a:extLst>
            </p:cNvPr>
            <p:cNvSpPr/>
            <p:nvPr/>
          </p:nvSpPr>
          <p:spPr>
            <a:xfrm>
              <a:off x="2965198" y="7284943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2700" cap="flat">
              <a:solidFill>
                <a:schemeClr val="tx2">
                  <a:lumMod val="25000"/>
                </a:schemeClr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259" name="Parallelogram 258">
              <a:extLst>
                <a:ext uri="{FF2B5EF4-FFF2-40B4-BE49-F238E27FC236}">
                  <a16:creationId xmlns:a16="http://schemas.microsoft.com/office/drawing/2014/main" id="{B1CCFF12-B937-7847-A88E-317CBE2DB551}"/>
                </a:ext>
              </a:extLst>
            </p:cNvPr>
            <p:cNvSpPr/>
            <p:nvPr/>
          </p:nvSpPr>
          <p:spPr>
            <a:xfrm>
              <a:off x="2965198" y="7110132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2700" cap="flat">
              <a:solidFill>
                <a:schemeClr val="tx2">
                  <a:lumMod val="25000"/>
                </a:schemeClr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260" name="Parallelogram 259">
              <a:extLst>
                <a:ext uri="{FF2B5EF4-FFF2-40B4-BE49-F238E27FC236}">
                  <a16:creationId xmlns:a16="http://schemas.microsoft.com/office/drawing/2014/main" id="{F537D9A1-295F-8147-AB40-9068BD92ACE2}"/>
                </a:ext>
              </a:extLst>
            </p:cNvPr>
            <p:cNvSpPr/>
            <p:nvPr/>
          </p:nvSpPr>
          <p:spPr>
            <a:xfrm>
              <a:off x="2965198" y="6935321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2700" cap="flat">
              <a:solidFill>
                <a:schemeClr val="tx2">
                  <a:lumMod val="25000"/>
                </a:schemeClr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261" name="Parallelogram 260">
              <a:extLst>
                <a:ext uri="{FF2B5EF4-FFF2-40B4-BE49-F238E27FC236}">
                  <a16:creationId xmlns:a16="http://schemas.microsoft.com/office/drawing/2014/main" id="{5DA650CF-D8F8-D04A-9183-9D8DC9BEE43E}"/>
                </a:ext>
              </a:extLst>
            </p:cNvPr>
            <p:cNvSpPr/>
            <p:nvPr/>
          </p:nvSpPr>
          <p:spPr>
            <a:xfrm>
              <a:off x="2965198" y="6760510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2700" cap="flat">
              <a:solidFill>
                <a:schemeClr val="tx2">
                  <a:lumMod val="25000"/>
                </a:schemeClr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262" name="Parallelogram 261">
              <a:extLst>
                <a:ext uri="{FF2B5EF4-FFF2-40B4-BE49-F238E27FC236}">
                  <a16:creationId xmlns:a16="http://schemas.microsoft.com/office/drawing/2014/main" id="{B25A4A88-EAF7-F74C-9B9F-F3A1BEFBE96B}"/>
                </a:ext>
              </a:extLst>
            </p:cNvPr>
            <p:cNvSpPr/>
            <p:nvPr/>
          </p:nvSpPr>
          <p:spPr>
            <a:xfrm>
              <a:off x="2965198" y="6585699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2700" cap="flat">
              <a:solidFill>
                <a:schemeClr val="tx2">
                  <a:lumMod val="25000"/>
                </a:schemeClr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D97958E0-C767-2548-87C9-DC7617F1601E}"/>
              </a:ext>
            </a:extLst>
          </p:cNvPr>
          <p:cNvGrpSpPr/>
          <p:nvPr/>
        </p:nvGrpSpPr>
        <p:grpSpPr>
          <a:xfrm>
            <a:off x="16217009" y="5762276"/>
            <a:ext cx="753036" cy="1089209"/>
            <a:chOff x="2965198" y="6585699"/>
            <a:chExt cx="753036" cy="1089209"/>
          </a:xfrm>
        </p:grpSpPr>
        <p:sp>
          <p:nvSpPr>
            <p:cNvPr id="264" name="Parallelogram 263">
              <a:extLst>
                <a:ext uri="{FF2B5EF4-FFF2-40B4-BE49-F238E27FC236}">
                  <a16:creationId xmlns:a16="http://schemas.microsoft.com/office/drawing/2014/main" id="{C0E32B2D-19BD-2649-9AE2-78830A6E977F}"/>
                </a:ext>
              </a:extLst>
            </p:cNvPr>
            <p:cNvSpPr/>
            <p:nvPr/>
          </p:nvSpPr>
          <p:spPr>
            <a:xfrm>
              <a:off x="2965198" y="7284943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2700" cap="flat">
              <a:solidFill>
                <a:schemeClr val="tx2">
                  <a:lumMod val="25000"/>
                </a:schemeClr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265" name="Parallelogram 264">
              <a:extLst>
                <a:ext uri="{FF2B5EF4-FFF2-40B4-BE49-F238E27FC236}">
                  <a16:creationId xmlns:a16="http://schemas.microsoft.com/office/drawing/2014/main" id="{25CB6801-5793-4445-ABCE-C08108D6B386}"/>
                </a:ext>
              </a:extLst>
            </p:cNvPr>
            <p:cNvSpPr/>
            <p:nvPr/>
          </p:nvSpPr>
          <p:spPr>
            <a:xfrm>
              <a:off x="2965198" y="7110132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2700" cap="flat">
              <a:solidFill>
                <a:schemeClr val="tx2">
                  <a:lumMod val="25000"/>
                </a:schemeClr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266" name="Parallelogram 265">
              <a:extLst>
                <a:ext uri="{FF2B5EF4-FFF2-40B4-BE49-F238E27FC236}">
                  <a16:creationId xmlns:a16="http://schemas.microsoft.com/office/drawing/2014/main" id="{54D01B9C-F283-BB40-A4DC-0F14DFE23397}"/>
                </a:ext>
              </a:extLst>
            </p:cNvPr>
            <p:cNvSpPr/>
            <p:nvPr/>
          </p:nvSpPr>
          <p:spPr>
            <a:xfrm>
              <a:off x="2965198" y="6935321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2700" cap="flat">
              <a:solidFill>
                <a:schemeClr val="tx2">
                  <a:lumMod val="25000"/>
                </a:schemeClr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267" name="Parallelogram 266">
              <a:extLst>
                <a:ext uri="{FF2B5EF4-FFF2-40B4-BE49-F238E27FC236}">
                  <a16:creationId xmlns:a16="http://schemas.microsoft.com/office/drawing/2014/main" id="{57AB7138-E0B0-6542-AC4C-59025CAA598E}"/>
                </a:ext>
              </a:extLst>
            </p:cNvPr>
            <p:cNvSpPr/>
            <p:nvPr/>
          </p:nvSpPr>
          <p:spPr>
            <a:xfrm>
              <a:off x="2965198" y="6760510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2700" cap="flat">
              <a:solidFill>
                <a:schemeClr val="tx2">
                  <a:lumMod val="25000"/>
                </a:schemeClr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268" name="Parallelogram 267">
              <a:extLst>
                <a:ext uri="{FF2B5EF4-FFF2-40B4-BE49-F238E27FC236}">
                  <a16:creationId xmlns:a16="http://schemas.microsoft.com/office/drawing/2014/main" id="{0E23F9F6-8293-F347-8F40-744B4A5F3283}"/>
                </a:ext>
              </a:extLst>
            </p:cNvPr>
            <p:cNvSpPr/>
            <p:nvPr/>
          </p:nvSpPr>
          <p:spPr>
            <a:xfrm>
              <a:off x="2965198" y="6585699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2700" cap="flat">
              <a:solidFill>
                <a:schemeClr val="tx2">
                  <a:lumMod val="25000"/>
                </a:schemeClr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</p:grp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FFA9670A-AB23-A641-9912-7A6BAD25CC84}"/>
              </a:ext>
            </a:extLst>
          </p:cNvPr>
          <p:cNvGrpSpPr/>
          <p:nvPr/>
        </p:nvGrpSpPr>
        <p:grpSpPr>
          <a:xfrm>
            <a:off x="17458616" y="5766759"/>
            <a:ext cx="753036" cy="1089209"/>
            <a:chOff x="2965198" y="6585699"/>
            <a:chExt cx="753036" cy="1089209"/>
          </a:xfrm>
        </p:grpSpPr>
        <p:sp>
          <p:nvSpPr>
            <p:cNvPr id="270" name="Parallelogram 269">
              <a:extLst>
                <a:ext uri="{FF2B5EF4-FFF2-40B4-BE49-F238E27FC236}">
                  <a16:creationId xmlns:a16="http://schemas.microsoft.com/office/drawing/2014/main" id="{9F88EF80-8168-144D-B650-8E4088AD32C0}"/>
                </a:ext>
              </a:extLst>
            </p:cNvPr>
            <p:cNvSpPr/>
            <p:nvPr/>
          </p:nvSpPr>
          <p:spPr>
            <a:xfrm>
              <a:off x="2965198" y="7284943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2700" cap="flat">
              <a:solidFill>
                <a:schemeClr val="tx2">
                  <a:lumMod val="25000"/>
                </a:schemeClr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271" name="Parallelogram 270">
              <a:extLst>
                <a:ext uri="{FF2B5EF4-FFF2-40B4-BE49-F238E27FC236}">
                  <a16:creationId xmlns:a16="http://schemas.microsoft.com/office/drawing/2014/main" id="{0C34874B-3170-6F4E-8B2A-A2FE690FE092}"/>
                </a:ext>
              </a:extLst>
            </p:cNvPr>
            <p:cNvSpPr/>
            <p:nvPr/>
          </p:nvSpPr>
          <p:spPr>
            <a:xfrm>
              <a:off x="2965198" y="7110132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2700" cap="flat">
              <a:solidFill>
                <a:schemeClr val="tx2">
                  <a:lumMod val="25000"/>
                </a:schemeClr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272" name="Parallelogram 271">
              <a:extLst>
                <a:ext uri="{FF2B5EF4-FFF2-40B4-BE49-F238E27FC236}">
                  <a16:creationId xmlns:a16="http://schemas.microsoft.com/office/drawing/2014/main" id="{D2BC277F-2AAF-2046-98B4-DB1FEAA37248}"/>
                </a:ext>
              </a:extLst>
            </p:cNvPr>
            <p:cNvSpPr/>
            <p:nvPr/>
          </p:nvSpPr>
          <p:spPr>
            <a:xfrm>
              <a:off x="2965198" y="6935321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2700" cap="flat">
              <a:solidFill>
                <a:schemeClr val="tx2">
                  <a:lumMod val="25000"/>
                </a:schemeClr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273" name="Parallelogram 272">
              <a:extLst>
                <a:ext uri="{FF2B5EF4-FFF2-40B4-BE49-F238E27FC236}">
                  <a16:creationId xmlns:a16="http://schemas.microsoft.com/office/drawing/2014/main" id="{E0270F51-8245-B94E-A696-003926C80930}"/>
                </a:ext>
              </a:extLst>
            </p:cNvPr>
            <p:cNvSpPr/>
            <p:nvPr/>
          </p:nvSpPr>
          <p:spPr>
            <a:xfrm>
              <a:off x="2965198" y="6760510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2700" cap="flat">
              <a:solidFill>
                <a:schemeClr val="tx2">
                  <a:lumMod val="25000"/>
                </a:schemeClr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274" name="Parallelogram 273">
              <a:extLst>
                <a:ext uri="{FF2B5EF4-FFF2-40B4-BE49-F238E27FC236}">
                  <a16:creationId xmlns:a16="http://schemas.microsoft.com/office/drawing/2014/main" id="{68086F05-3DFF-3F4A-836D-443BC137C8A9}"/>
                </a:ext>
              </a:extLst>
            </p:cNvPr>
            <p:cNvSpPr/>
            <p:nvPr/>
          </p:nvSpPr>
          <p:spPr>
            <a:xfrm>
              <a:off x="2965198" y="6585699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2700" cap="flat">
              <a:solidFill>
                <a:schemeClr val="tx2">
                  <a:lumMod val="25000"/>
                </a:schemeClr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</p:grpSp>
      <p:sp>
        <p:nvSpPr>
          <p:cNvPr id="275" name="Right Arrow 274">
            <a:extLst>
              <a:ext uri="{FF2B5EF4-FFF2-40B4-BE49-F238E27FC236}">
                <a16:creationId xmlns:a16="http://schemas.microsoft.com/office/drawing/2014/main" id="{F2E5A31D-A93C-D844-8CB4-39CAE261B311}"/>
              </a:ext>
            </a:extLst>
          </p:cNvPr>
          <p:cNvSpPr/>
          <p:nvPr/>
        </p:nvSpPr>
        <p:spPr>
          <a:xfrm rot="16200000">
            <a:off x="4758177" y="7356728"/>
            <a:ext cx="484088" cy="247818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76" name="Right Arrow 275">
            <a:extLst>
              <a:ext uri="{FF2B5EF4-FFF2-40B4-BE49-F238E27FC236}">
                <a16:creationId xmlns:a16="http://schemas.microsoft.com/office/drawing/2014/main" id="{9C548976-69CA-EF48-BEA1-028E7D31FC3F}"/>
              </a:ext>
            </a:extLst>
          </p:cNvPr>
          <p:cNvSpPr/>
          <p:nvPr/>
        </p:nvSpPr>
        <p:spPr>
          <a:xfrm rot="16200000">
            <a:off x="14281700" y="7317393"/>
            <a:ext cx="484088" cy="247818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0A85B0E6-E58F-CD42-A409-3C89742DC4DC}"/>
              </a:ext>
            </a:extLst>
          </p:cNvPr>
          <p:cNvGrpSpPr/>
          <p:nvPr/>
        </p:nvGrpSpPr>
        <p:grpSpPr>
          <a:xfrm>
            <a:off x="2095981" y="3900323"/>
            <a:ext cx="753036" cy="1089209"/>
            <a:chOff x="2965175" y="10009788"/>
            <a:chExt cx="753036" cy="1089209"/>
          </a:xfrm>
        </p:grpSpPr>
        <p:sp>
          <p:nvSpPr>
            <p:cNvPr id="285" name="Parallelogram 284">
              <a:extLst>
                <a:ext uri="{FF2B5EF4-FFF2-40B4-BE49-F238E27FC236}">
                  <a16:creationId xmlns:a16="http://schemas.microsoft.com/office/drawing/2014/main" id="{46E24741-2991-D541-A5CE-66A61ACF877E}"/>
                </a:ext>
              </a:extLst>
            </p:cNvPr>
            <p:cNvSpPr/>
            <p:nvPr/>
          </p:nvSpPr>
          <p:spPr>
            <a:xfrm>
              <a:off x="2965175" y="10709032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286" name="Parallelogram 285">
              <a:extLst>
                <a:ext uri="{FF2B5EF4-FFF2-40B4-BE49-F238E27FC236}">
                  <a16:creationId xmlns:a16="http://schemas.microsoft.com/office/drawing/2014/main" id="{D3C76E66-9FAF-C44E-8573-4DAC24CF07A2}"/>
                </a:ext>
              </a:extLst>
            </p:cNvPr>
            <p:cNvSpPr/>
            <p:nvPr/>
          </p:nvSpPr>
          <p:spPr>
            <a:xfrm>
              <a:off x="2965175" y="10534221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287" name="Parallelogram 286">
              <a:extLst>
                <a:ext uri="{FF2B5EF4-FFF2-40B4-BE49-F238E27FC236}">
                  <a16:creationId xmlns:a16="http://schemas.microsoft.com/office/drawing/2014/main" id="{1E4F8A00-E9B9-1C4A-80D8-B51E59C644EA}"/>
                </a:ext>
              </a:extLst>
            </p:cNvPr>
            <p:cNvSpPr/>
            <p:nvPr/>
          </p:nvSpPr>
          <p:spPr>
            <a:xfrm>
              <a:off x="2965175" y="10359410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288" name="Parallelogram 287">
              <a:extLst>
                <a:ext uri="{FF2B5EF4-FFF2-40B4-BE49-F238E27FC236}">
                  <a16:creationId xmlns:a16="http://schemas.microsoft.com/office/drawing/2014/main" id="{6D734523-25D8-5C4B-9983-1B9E46E9C480}"/>
                </a:ext>
              </a:extLst>
            </p:cNvPr>
            <p:cNvSpPr/>
            <p:nvPr/>
          </p:nvSpPr>
          <p:spPr>
            <a:xfrm>
              <a:off x="2965175" y="10184599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289" name="Parallelogram 288">
              <a:extLst>
                <a:ext uri="{FF2B5EF4-FFF2-40B4-BE49-F238E27FC236}">
                  <a16:creationId xmlns:a16="http://schemas.microsoft.com/office/drawing/2014/main" id="{FF14ADEB-3B2C-0049-8630-91F827586AB4}"/>
                </a:ext>
              </a:extLst>
            </p:cNvPr>
            <p:cNvSpPr/>
            <p:nvPr/>
          </p:nvSpPr>
          <p:spPr>
            <a:xfrm>
              <a:off x="2965175" y="10009788"/>
              <a:ext cx="753036" cy="389965"/>
            </a:xfrm>
            <a:prstGeom prst="parallelogram">
              <a:avLst>
                <a:gd name="adj" fmla="val 121552"/>
              </a:avLst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</p:grp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9405FC62-B390-2845-AC3C-E7F94CBF34DF}"/>
              </a:ext>
            </a:extLst>
          </p:cNvPr>
          <p:cNvGrpSpPr/>
          <p:nvPr/>
        </p:nvGrpSpPr>
        <p:grpSpPr>
          <a:xfrm>
            <a:off x="3333105" y="3905162"/>
            <a:ext cx="753036" cy="1089209"/>
            <a:chOff x="2965175" y="10009788"/>
            <a:chExt cx="753036" cy="1089209"/>
          </a:xfrm>
        </p:grpSpPr>
        <p:sp>
          <p:nvSpPr>
            <p:cNvPr id="291" name="Parallelogram 290">
              <a:extLst>
                <a:ext uri="{FF2B5EF4-FFF2-40B4-BE49-F238E27FC236}">
                  <a16:creationId xmlns:a16="http://schemas.microsoft.com/office/drawing/2014/main" id="{9E06B57C-CE9A-3B4C-84AB-CC1BA619EC6B}"/>
                </a:ext>
              </a:extLst>
            </p:cNvPr>
            <p:cNvSpPr/>
            <p:nvPr/>
          </p:nvSpPr>
          <p:spPr>
            <a:xfrm>
              <a:off x="2965175" y="10709032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292" name="Parallelogram 291">
              <a:extLst>
                <a:ext uri="{FF2B5EF4-FFF2-40B4-BE49-F238E27FC236}">
                  <a16:creationId xmlns:a16="http://schemas.microsoft.com/office/drawing/2014/main" id="{01C5BF03-C7EC-6F44-A0E2-3B8F3BB8E81D}"/>
                </a:ext>
              </a:extLst>
            </p:cNvPr>
            <p:cNvSpPr/>
            <p:nvPr/>
          </p:nvSpPr>
          <p:spPr>
            <a:xfrm>
              <a:off x="2965175" y="10534221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293" name="Parallelogram 292">
              <a:extLst>
                <a:ext uri="{FF2B5EF4-FFF2-40B4-BE49-F238E27FC236}">
                  <a16:creationId xmlns:a16="http://schemas.microsoft.com/office/drawing/2014/main" id="{385AED5F-AFE8-0349-BF56-A40AC0C3425E}"/>
                </a:ext>
              </a:extLst>
            </p:cNvPr>
            <p:cNvSpPr/>
            <p:nvPr/>
          </p:nvSpPr>
          <p:spPr>
            <a:xfrm>
              <a:off x="2965175" y="10359410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294" name="Parallelogram 293">
              <a:extLst>
                <a:ext uri="{FF2B5EF4-FFF2-40B4-BE49-F238E27FC236}">
                  <a16:creationId xmlns:a16="http://schemas.microsoft.com/office/drawing/2014/main" id="{D70BDDEC-C2DF-1C4D-8857-2252E38D8E7E}"/>
                </a:ext>
              </a:extLst>
            </p:cNvPr>
            <p:cNvSpPr/>
            <p:nvPr/>
          </p:nvSpPr>
          <p:spPr>
            <a:xfrm>
              <a:off x="2965175" y="10184599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295" name="Parallelogram 294">
              <a:extLst>
                <a:ext uri="{FF2B5EF4-FFF2-40B4-BE49-F238E27FC236}">
                  <a16:creationId xmlns:a16="http://schemas.microsoft.com/office/drawing/2014/main" id="{51FE3A85-3865-E248-8C89-969B1EDA1087}"/>
                </a:ext>
              </a:extLst>
            </p:cNvPr>
            <p:cNvSpPr/>
            <p:nvPr/>
          </p:nvSpPr>
          <p:spPr>
            <a:xfrm>
              <a:off x="2965175" y="10009788"/>
              <a:ext cx="753036" cy="389965"/>
            </a:xfrm>
            <a:prstGeom prst="parallelogram">
              <a:avLst>
                <a:gd name="adj" fmla="val 121552"/>
              </a:avLst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1E7616FF-93F8-A74F-94E5-591CCD0D9B3C}"/>
              </a:ext>
            </a:extLst>
          </p:cNvPr>
          <p:cNvGrpSpPr/>
          <p:nvPr/>
        </p:nvGrpSpPr>
        <p:grpSpPr>
          <a:xfrm>
            <a:off x="4570229" y="3910001"/>
            <a:ext cx="753036" cy="1089209"/>
            <a:chOff x="2965175" y="10009788"/>
            <a:chExt cx="753036" cy="1089209"/>
          </a:xfrm>
        </p:grpSpPr>
        <p:sp>
          <p:nvSpPr>
            <p:cNvPr id="297" name="Parallelogram 296">
              <a:extLst>
                <a:ext uri="{FF2B5EF4-FFF2-40B4-BE49-F238E27FC236}">
                  <a16:creationId xmlns:a16="http://schemas.microsoft.com/office/drawing/2014/main" id="{5EC2A2CA-8403-9F44-9544-66D7576964D0}"/>
                </a:ext>
              </a:extLst>
            </p:cNvPr>
            <p:cNvSpPr/>
            <p:nvPr/>
          </p:nvSpPr>
          <p:spPr>
            <a:xfrm>
              <a:off x="2965175" y="10709032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298" name="Parallelogram 297">
              <a:extLst>
                <a:ext uri="{FF2B5EF4-FFF2-40B4-BE49-F238E27FC236}">
                  <a16:creationId xmlns:a16="http://schemas.microsoft.com/office/drawing/2014/main" id="{8B098C7E-32D5-934C-9BF5-69120D6A2EB7}"/>
                </a:ext>
              </a:extLst>
            </p:cNvPr>
            <p:cNvSpPr/>
            <p:nvPr/>
          </p:nvSpPr>
          <p:spPr>
            <a:xfrm>
              <a:off x="2965175" y="10534221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299" name="Parallelogram 298">
              <a:extLst>
                <a:ext uri="{FF2B5EF4-FFF2-40B4-BE49-F238E27FC236}">
                  <a16:creationId xmlns:a16="http://schemas.microsoft.com/office/drawing/2014/main" id="{E7271511-F4E3-8D4E-9AB5-13999D1E1A86}"/>
                </a:ext>
              </a:extLst>
            </p:cNvPr>
            <p:cNvSpPr/>
            <p:nvPr/>
          </p:nvSpPr>
          <p:spPr>
            <a:xfrm>
              <a:off x="2965175" y="10359410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300" name="Parallelogram 299">
              <a:extLst>
                <a:ext uri="{FF2B5EF4-FFF2-40B4-BE49-F238E27FC236}">
                  <a16:creationId xmlns:a16="http://schemas.microsoft.com/office/drawing/2014/main" id="{BF4DC512-9780-C747-9CFF-B8FD6E788B7D}"/>
                </a:ext>
              </a:extLst>
            </p:cNvPr>
            <p:cNvSpPr/>
            <p:nvPr/>
          </p:nvSpPr>
          <p:spPr>
            <a:xfrm>
              <a:off x="2965175" y="10184599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301" name="Parallelogram 300">
              <a:extLst>
                <a:ext uri="{FF2B5EF4-FFF2-40B4-BE49-F238E27FC236}">
                  <a16:creationId xmlns:a16="http://schemas.microsoft.com/office/drawing/2014/main" id="{CD7791A5-0507-564F-BA30-6FDD9B768241}"/>
                </a:ext>
              </a:extLst>
            </p:cNvPr>
            <p:cNvSpPr/>
            <p:nvPr/>
          </p:nvSpPr>
          <p:spPr>
            <a:xfrm>
              <a:off x="2965175" y="10009788"/>
              <a:ext cx="753036" cy="389965"/>
            </a:xfrm>
            <a:prstGeom prst="parallelogram">
              <a:avLst>
                <a:gd name="adj" fmla="val 121552"/>
              </a:avLst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AA7C50B2-0FB1-F04A-A13D-870C1AAFCE20}"/>
              </a:ext>
            </a:extLst>
          </p:cNvPr>
          <p:cNvGrpSpPr/>
          <p:nvPr/>
        </p:nvGrpSpPr>
        <p:grpSpPr>
          <a:xfrm>
            <a:off x="5807353" y="3914840"/>
            <a:ext cx="753036" cy="1089209"/>
            <a:chOff x="2965175" y="10009788"/>
            <a:chExt cx="753036" cy="1089209"/>
          </a:xfrm>
        </p:grpSpPr>
        <p:sp>
          <p:nvSpPr>
            <p:cNvPr id="303" name="Parallelogram 302">
              <a:extLst>
                <a:ext uri="{FF2B5EF4-FFF2-40B4-BE49-F238E27FC236}">
                  <a16:creationId xmlns:a16="http://schemas.microsoft.com/office/drawing/2014/main" id="{9C119087-07A7-B349-B7C2-207503B42C64}"/>
                </a:ext>
              </a:extLst>
            </p:cNvPr>
            <p:cNvSpPr/>
            <p:nvPr/>
          </p:nvSpPr>
          <p:spPr>
            <a:xfrm>
              <a:off x="2965175" y="10709032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304" name="Parallelogram 303">
              <a:extLst>
                <a:ext uri="{FF2B5EF4-FFF2-40B4-BE49-F238E27FC236}">
                  <a16:creationId xmlns:a16="http://schemas.microsoft.com/office/drawing/2014/main" id="{B24446F7-15F1-8948-A7C4-ACBF41C67C32}"/>
                </a:ext>
              </a:extLst>
            </p:cNvPr>
            <p:cNvSpPr/>
            <p:nvPr/>
          </p:nvSpPr>
          <p:spPr>
            <a:xfrm>
              <a:off x="2965175" y="10534221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305" name="Parallelogram 304">
              <a:extLst>
                <a:ext uri="{FF2B5EF4-FFF2-40B4-BE49-F238E27FC236}">
                  <a16:creationId xmlns:a16="http://schemas.microsoft.com/office/drawing/2014/main" id="{7A64B1A5-3DBF-FE4E-A69D-A86CF21DB3BC}"/>
                </a:ext>
              </a:extLst>
            </p:cNvPr>
            <p:cNvSpPr/>
            <p:nvPr/>
          </p:nvSpPr>
          <p:spPr>
            <a:xfrm>
              <a:off x="2965175" y="10359410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306" name="Parallelogram 305">
              <a:extLst>
                <a:ext uri="{FF2B5EF4-FFF2-40B4-BE49-F238E27FC236}">
                  <a16:creationId xmlns:a16="http://schemas.microsoft.com/office/drawing/2014/main" id="{E8594F1E-8BCD-5645-942F-84D82A19E76A}"/>
                </a:ext>
              </a:extLst>
            </p:cNvPr>
            <p:cNvSpPr/>
            <p:nvPr/>
          </p:nvSpPr>
          <p:spPr>
            <a:xfrm>
              <a:off x="2965175" y="10184599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307" name="Parallelogram 306">
              <a:extLst>
                <a:ext uri="{FF2B5EF4-FFF2-40B4-BE49-F238E27FC236}">
                  <a16:creationId xmlns:a16="http://schemas.microsoft.com/office/drawing/2014/main" id="{0515AAD6-B153-2F4E-81DA-B68BE5E3E722}"/>
                </a:ext>
              </a:extLst>
            </p:cNvPr>
            <p:cNvSpPr/>
            <p:nvPr/>
          </p:nvSpPr>
          <p:spPr>
            <a:xfrm>
              <a:off x="2965175" y="10009788"/>
              <a:ext cx="753036" cy="389965"/>
            </a:xfrm>
            <a:prstGeom prst="parallelogram">
              <a:avLst>
                <a:gd name="adj" fmla="val 121552"/>
              </a:avLst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6EC20632-5E1D-394C-ACA7-DDCB5F8627F0}"/>
              </a:ext>
            </a:extLst>
          </p:cNvPr>
          <p:cNvGrpSpPr/>
          <p:nvPr/>
        </p:nvGrpSpPr>
        <p:grpSpPr>
          <a:xfrm>
            <a:off x="7044477" y="3919679"/>
            <a:ext cx="753036" cy="1089209"/>
            <a:chOff x="2965175" y="10009788"/>
            <a:chExt cx="753036" cy="1089209"/>
          </a:xfrm>
        </p:grpSpPr>
        <p:sp>
          <p:nvSpPr>
            <p:cNvPr id="309" name="Parallelogram 308">
              <a:extLst>
                <a:ext uri="{FF2B5EF4-FFF2-40B4-BE49-F238E27FC236}">
                  <a16:creationId xmlns:a16="http://schemas.microsoft.com/office/drawing/2014/main" id="{0BC373BE-B92F-6B4A-A3B6-15D578EEF4D7}"/>
                </a:ext>
              </a:extLst>
            </p:cNvPr>
            <p:cNvSpPr/>
            <p:nvPr/>
          </p:nvSpPr>
          <p:spPr>
            <a:xfrm>
              <a:off x="2965175" y="10709032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310" name="Parallelogram 309">
              <a:extLst>
                <a:ext uri="{FF2B5EF4-FFF2-40B4-BE49-F238E27FC236}">
                  <a16:creationId xmlns:a16="http://schemas.microsoft.com/office/drawing/2014/main" id="{FC89C80C-B313-BE4F-9C70-CABDAF1E7CE0}"/>
                </a:ext>
              </a:extLst>
            </p:cNvPr>
            <p:cNvSpPr/>
            <p:nvPr/>
          </p:nvSpPr>
          <p:spPr>
            <a:xfrm>
              <a:off x="2965175" y="10534221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311" name="Parallelogram 310">
              <a:extLst>
                <a:ext uri="{FF2B5EF4-FFF2-40B4-BE49-F238E27FC236}">
                  <a16:creationId xmlns:a16="http://schemas.microsoft.com/office/drawing/2014/main" id="{96F53717-15CB-B548-ACA1-22BE2B07C8A5}"/>
                </a:ext>
              </a:extLst>
            </p:cNvPr>
            <p:cNvSpPr/>
            <p:nvPr/>
          </p:nvSpPr>
          <p:spPr>
            <a:xfrm>
              <a:off x="2965175" y="10359410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312" name="Parallelogram 311">
              <a:extLst>
                <a:ext uri="{FF2B5EF4-FFF2-40B4-BE49-F238E27FC236}">
                  <a16:creationId xmlns:a16="http://schemas.microsoft.com/office/drawing/2014/main" id="{3607A28D-E726-584B-8B14-E86497A67090}"/>
                </a:ext>
              </a:extLst>
            </p:cNvPr>
            <p:cNvSpPr/>
            <p:nvPr/>
          </p:nvSpPr>
          <p:spPr>
            <a:xfrm>
              <a:off x="2965175" y="10184599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313" name="Parallelogram 312">
              <a:extLst>
                <a:ext uri="{FF2B5EF4-FFF2-40B4-BE49-F238E27FC236}">
                  <a16:creationId xmlns:a16="http://schemas.microsoft.com/office/drawing/2014/main" id="{FC946423-7C9C-B74B-A483-455D168FB9C6}"/>
                </a:ext>
              </a:extLst>
            </p:cNvPr>
            <p:cNvSpPr/>
            <p:nvPr/>
          </p:nvSpPr>
          <p:spPr>
            <a:xfrm>
              <a:off x="2965175" y="10009788"/>
              <a:ext cx="753036" cy="389965"/>
            </a:xfrm>
            <a:prstGeom prst="parallelogram">
              <a:avLst>
                <a:gd name="adj" fmla="val 121552"/>
              </a:avLst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</p:grp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0A35AC8F-2CE7-534F-ABC5-CA7A679E0843}"/>
              </a:ext>
            </a:extLst>
          </p:cNvPr>
          <p:cNvGrpSpPr/>
          <p:nvPr/>
        </p:nvGrpSpPr>
        <p:grpSpPr>
          <a:xfrm>
            <a:off x="8281601" y="3924518"/>
            <a:ext cx="753036" cy="1089209"/>
            <a:chOff x="2965175" y="10009788"/>
            <a:chExt cx="753036" cy="1089209"/>
          </a:xfrm>
        </p:grpSpPr>
        <p:sp>
          <p:nvSpPr>
            <p:cNvPr id="389" name="Parallelogram 388">
              <a:extLst>
                <a:ext uri="{FF2B5EF4-FFF2-40B4-BE49-F238E27FC236}">
                  <a16:creationId xmlns:a16="http://schemas.microsoft.com/office/drawing/2014/main" id="{08E0CFA6-6729-3549-A2EC-0094B9D47EC3}"/>
                </a:ext>
              </a:extLst>
            </p:cNvPr>
            <p:cNvSpPr/>
            <p:nvPr/>
          </p:nvSpPr>
          <p:spPr>
            <a:xfrm>
              <a:off x="2965175" y="10709032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390" name="Parallelogram 389">
              <a:extLst>
                <a:ext uri="{FF2B5EF4-FFF2-40B4-BE49-F238E27FC236}">
                  <a16:creationId xmlns:a16="http://schemas.microsoft.com/office/drawing/2014/main" id="{E27D7097-F6D5-4B4B-A6FB-1D5CED516BDE}"/>
                </a:ext>
              </a:extLst>
            </p:cNvPr>
            <p:cNvSpPr/>
            <p:nvPr/>
          </p:nvSpPr>
          <p:spPr>
            <a:xfrm>
              <a:off x="2965175" y="10534221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391" name="Parallelogram 390">
              <a:extLst>
                <a:ext uri="{FF2B5EF4-FFF2-40B4-BE49-F238E27FC236}">
                  <a16:creationId xmlns:a16="http://schemas.microsoft.com/office/drawing/2014/main" id="{C3E03FD4-FFA1-EF45-9FE6-FC8E0EFCBAD0}"/>
                </a:ext>
              </a:extLst>
            </p:cNvPr>
            <p:cNvSpPr/>
            <p:nvPr/>
          </p:nvSpPr>
          <p:spPr>
            <a:xfrm>
              <a:off x="2965175" y="10359410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392" name="Parallelogram 391">
              <a:extLst>
                <a:ext uri="{FF2B5EF4-FFF2-40B4-BE49-F238E27FC236}">
                  <a16:creationId xmlns:a16="http://schemas.microsoft.com/office/drawing/2014/main" id="{EE3AF399-2AC9-0A45-BB9B-B282D82A1220}"/>
                </a:ext>
              </a:extLst>
            </p:cNvPr>
            <p:cNvSpPr/>
            <p:nvPr/>
          </p:nvSpPr>
          <p:spPr>
            <a:xfrm>
              <a:off x="2965175" y="10184599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393" name="Parallelogram 392">
              <a:extLst>
                <a:ext uri="{FF2B5EF4-FFF2-40B4-BE49-F238E27FC236}">
                  <a16:creationId xmlns:a16="http://schemas.microsoft.com/office/drawing/2014/main" id="{350A3042-8719-2642-80D3-A4E53C0E2C9C}"/>
                </a:ext>
              </a:extLst>
            </p:cNvPr>
            <p:cNvSpPr/>
            <p:nvPr/>
          </p:nvSpPr>
          <p:spPr>
            <a:xfrm>
              <a:off x="2965175" y="10009788"/>
              <a:ext cx="753036" cy="389965"/>
            </a:xfrm>
            <a:prstGeom prst="parallelogram">
              <a:avLst>
                <a:gd name="adj" fmla="val 121552"/>
              </a:avLst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</p:grpSp>
      <p:grpSp>
        <p:nvGrpSpPr>
          <p:cNvPr id="394" name="Group 393">
            <a:extLst>
              <a:ext uri="{FF2B5EF4-FFF2-40B4-BE49-F238E27FC236}">
                <a16:creationId xmlns:a16="http://schemas.microsoft.com/office/drawing/2014/main" id="{127CCE27-17EC-A84E-9313-6F99AAC3EEB5}"/>
              </a:ext>
            </a:extLst>
          </p:cNvPr>
          <p:cNvGrpSpPr/>
          <p:nvPr/>
        </p:nvGrpSpPr>
        <p:grpSpPr>
          <a:xfrm>
            <a:off x="11325146" y="3904806"/>
            <a:ext cx="753036" cy="1089209"/>
            <a:chOff x="2965175" y="10009788"/>
            <a:chExt cx="753036" cy="1089209"/>
          </a:xfrm>
        </p:grpSpPr>
        <p:sp>
          <p:nvSpPr>
            <p:cNvPr id="395" name="Parallelogram 394">
              <a:extLst>
                <a:ext uri="{FF2B5EF4-FFF2-40B4-BE49-F238E27FC236}">
                  <a16:creationId xmlns:a16="http://schemas.microsoft.com/office/drawing/2014/main" id="{ABBACF8F-AAF3-604A-9BAA-39FE4A2A10E7}"/>
                </a:ext>
              </a:extLst>
            </p:cNvPr>
            <p:cNvSpPr/>
            <p:nvPr/>
          </p:nvSpPr>
          <p:spPr>
            <a:xfrm>
              <a:off x="2965175" y="10709032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396" name="Parallelogram 395">
              <a:extLst>
                <a:ext uri="{FF2B5EF4-FFF2-40B4-BE49-F238E27FC236}">
                  <a16:creationId xmlns:a16="http://schemas.microsoft.com/office/drawing/2014/main" id="{68CC6D15-D39D-E642-AE43-43B1010FD544}"/>
                </a:ext>
              </a:extLst>
            </p:cNvPr>
            <p:cNvSpPr/>
            <p:nvPr/>
          </p:nvSpPr>
          <p:spPr>
            <a:xfrm>
              <a:off x="2965175" y="10534221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397" name="Parallelogram 396">
              <a:extLst>
                <a:ext uri="{FF2B5EF4-FFF2-40B4-BE49-F238E27FC236}">
                  <a16:creationId xmlns:a16="http://schemas.microsoft.com/office/drawing/2014/main" id="{83BE2236-ADB2-A745-A48C-FF22DF993FC1}"/>
                </a:ext>
              </a:extLst>
            </p:cNvPr>
            <p:cNvSpPr/>
            <p:nvPr/>
          </p:nvSpPr>
          <p:spPr>
            <a:xfrm>
              <a:off x="2965175" y="10359410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398" name="Parallelogram 397">
              <a:extLst>
                <a:ext uri="{FF2B5EF4-FFF2-40B4-BE49-F238E27FC236}">
                  <a16:creationId xmlns:a16="http://schemas.microsoft.com/office/drawing/2014/main" id="{742CFDDE-EA2D-9341-9063-BDB4AFCF2E1F}"/>
                </a:ext>
              </a:extLst>
            </p:cNvPr>
            <p:cNvSpPr/>
            <p:nvPr/>
          </p:nvSpPr>
          <p:spPr>
            <a:xfrm>
              <a:off x="2965175" y="10184599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399" name="Parallelogram 398">
              <a:extLst>
                <a:ext uri="{FF2B5EF4-FFF2-40B4-BE49-F238E27FC236}">
                  <a16:creationId xmlns:a16="http://schemas.microsoft.com/office/drawing/2014/main" id="{1B40E690-226D-CD40-B3A0-717B28F2E80B}"/>
                </a:ext>
              </a:extLst>
            </p:cNvPr>
            <p:cNvSpPr/>
            <p:nvPr/>
          </p:nvSpPr>
          <p:spPr>
            <a:xfrm>
              <a:off x="2965175" y="10009788"/>
              <a:ext cx="753036" cy="389965"/>
            </a:xfrm>
            <a:prstGeom prst="parallelogram">
              <a:avLst>
                <a:gd name="adj" fmla="val 121552"/>
              </a:avLst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</p:grpSp>
      <p:grpSp>
        <p:nvGrpSpPr>
          <p:cNvPr id="400" name="Group 399">
            <a:extLst>
              <a:ext uri="{FF2B5EF4-FFF2-40B4-BE49-F238E27FC236}">
                <a16:creationId xmlns:a16="http://schemas.microsoft.com/office/drawing/2014/main" id="{A912D208-C0E8-A64F-8AE8-13E34AF87177}"/>
              </a:ext>
            </a:extLst>
          </p:cNvPr>
          <p:cNvGrpSpPr/>
          <p:nvPr/>
        </p:nvGrpSpPr>
        <p:grpSpPr>
          <a:xfrm>
            <a:off x="12562270" y="3909645"/>
            <a:ext cx="753036" cy="1089209"/>
            <a:chOff x="2965175" y="10009788"/>
            <a:chExt cx="753036" cy="1089209"/>
          </a:xfrm>
        </p:grpSpPr>
        <p:sp>
          <p:nvSpPr>
            <p:cNvPr id="401" name="Parallelogram 400">
              <a:extLst>
                <a:ext uri="{FF2B5EF4-FFF2-40B4-BE49-F238E27FC236}">
                  <a16:creationId xmlns:a16="http://schemas.microsoft.com/office/drawing/2014/main" id="{70287737-D3BD-7E46-A8D0-C7B5799D9607}"/>
                </a:ext>
              </a:extLst>
            </p:cNvPr>
            <p:cNvSpPr/>
            <p:nvPr/>
          </p:nvSpPr>
          <p:spPr>
            <a:xfrm>
              <a:off x="2965175" y="10709032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402" name="Parallelogram 401">
              <a:extLst>
                <a:ext uri="{FF2B5EF4-FFF2-40B4-BE49-F238E27FC236}">
                  <a16:creationId xmlns:a16="http://schemas.microsoft.com/office/drawing/2014/main" id="{B0CB4534-5A44-944C-85A1-C8BBDBF3BDD4}"/>
                </a:ext>
              </a:extLst>
            </p:cNvPr>
            <p:cNvSpPr/>
            <p:nvPr/>
          </p:nvSpPr>
          <p:spPr>
            <a:xfrm>
              <a:off x="2965175" y="10534221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403" name="Parallelogram 402">
              <a:extLst>
                <a:ext uri="{FF2B5EF4-FFF2-40B4-BE49-F238E27FC236}">
                  <a16:creationId xmlns:a16="http://schemas.microsoft.com/office/drawing/2014/main" id="{DA5A75A4-5B82-DB4F-8BDC-B86FEEDF1693}"/>
                </a:ext>
              </a:extLst>
            </p:cNvPr>
            <p:cNvSpPr/>
            <p:nvPr/>
          </p:nvSpPr>
          <p:spPr>
            <a:xfrm>
              <a:off x="2965175" y="10359410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404" name="Parallelogram 403">
              <a:extLst>
                <a:ext uri="{FF2B5EF4-FFF2-40B4-BE49-F238E27FC236}">
                  <a16:creationId xmlns:a16="http://schemas.microsoft.com/office/drawing/2014/main" id="{9AB83A5F-5372-9341-8812-0E48D25B5BE9}"/>
                </a:ext>
              </a:extLst>
            </p:cNvPr>
            <p:cNvSpPr/>
            <p:nvPr/>
          </p:nvSpPr>
          <p:spPr>
            <a:xfrm>
              <a:off x="2965175" y="10184599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405" name="Parallelogram 404">
              <a:extLst>
                <a:ext uri="{FF2B5EF4-FFF2-40B4-BE49-F238E27FC236}">
                  <a16:creationId xmlns:a16="http://schemas.microsoft.com/office/drawing/2014/main" id="{BB4A05EF-019B-4745-BC83-76071B062B27}"/>
                </a:ext>
              </a:extLst>
            </p:cNvPr>
            <p:cNvSpPr/>
            <p:nvPr/>
          </p:nvSpPr>
          <p:spPr>
            <a:xfrm>
              <a:off x="2965175" y="10009788"/>
              <a:ext cx="753036" cy="389965"/>
            </a:xfrm>
            <a:prstGeom prst="parallelogram">
              <a:avLst>
                <a:gd name="adj" fmla="val 121552"/>
              </a:avLst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</p:grpSp>
      <p:grpSp>
        <p:nvGrpSpPr>
          <p:cNvPr id="444" name="Group 443">
            <a:extLst>
              <a:ext uri="{FF2B5EF4-FFF2-40B4-BE49-F238E27FC236}">
                <a16:creationId xmlns:a16="http://schemas.microsoft.com/office/drawing/2014/main" id="{1252502F-640E-8743-8090-1BB78E04C51F}"/>
              </a:ext>
            </a:extLst>
          </p:cNvPr>
          <p:cNvGrpSpPr/>
          <p:nvPr/>
        </p:nvGrpSpPr>
        <p:grpSpPr>
          <a:xfrm>
            <a:off x="13799394" y="3914484"/>
            <a:ext cx="753036" cy="1089209"/>
            <a:chOff x="2965175" y="10009788"/>
            <a:chExt cx="753036" cy="1089209"/>
          </a:xfrm>
        </p:grpSpPr>
        <p:sp>
          <p:nvSpPr>
            <p:cNvPr id="445" name="Parallelogram 444">
              <a:extLst>
                <a:ext uri="{FF2B5EF4-FFF2-40B4-BE49-F238E27FC236}">
                  <a16:creationId xmlns:a16="http://schemas.microsoft.com/office/drawing/2014/main" id="{37AD4780-F9A0-6244-AB60-E13B95E8EFF7}"/>
                </a:ext>
              </a:extLst>
            </p:cNvPr>
            <p:cNvSpPr/>
            <p:nvPr/>
          </p:nvSpPr>
          <p:spPr>
            <a:xfrm>
              <a:off x="2965175" y="10709032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446" name="Parallelogram 445">
              <a:extLst>
                <a:ext uri="{FF2B5EF4-FFF2-40B4-BE49-F238E27FC236}">
                  <a16:creationId xmlns:a16="http://schemas.microsoft.com/office/drawing/2014/main" id="{30C5943C-1EB4-1D49-BCCB-8A913D18B49D}"/>
                </a:ext>
              </a:extLst>
            </p:cNvPr>
            <p:cNvSpPr/>
            <p:nvPr/>
          </p:nvSpPr>
          <p:spPr>
            <a:xfrm>
              <a:off x="2965175" y="10534221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447" name="Parallelogram 446">
              <a:extLst>
                <a:ext uri="{FF2B5EF4-FFF2-40B4-BE49-F238E27FC236}">
                  <a16:creationId xmlns:a16="http://schemas.microsoft.com/office/drawing/2014/main" id="{A27A09D5-6D63-4D44-BD6B-58B66BEF84B6}"/>
                </a:ext>
              </a:extLst>
            </p:cNvPr>
            <p:cNvSpPr/>
            <p:nvPr/>
          </p:nvSpPr>
          <p:spPr>
            <a:xfrm>
              <a:off x="2965175" y="10359410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448" name="Parallelogram 447">
              <a:extLst>
                <a:ext uri="{FF2B5EF4-FFF2-40B4-BE49-F238E27FC236}">
                  <a16:creationId xmlns:a16="http://schemas.microsoft.com/office/drawing/2014/main" id="{94B6AD30-121E-F74D-A66E-9BE5A7465975}"/>
                </a:ext>
              </a:extLst>
            </p:cNvPr>
            <p:cNvSpPr/>
            <p:nvPr/>
          </p:nvSpPr>
          <p:spPr>
            <a:xfrm>
              <a:off x="2965175" y="10184599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449" name="Parallelogram 448">
              <a:extLst>
                <a:ext uri="{FF2B5EF4-FFF2-40B4-BE49-F238E27FC236}">
                  <a16:creationId xmlns:a16="http://schemas.microsoft.com/office/drawing/2014/main" id="{CE92018E-EE5F-8D43-AE12-091A5E91B51E}"/>
                </a:ext>
              </a:extLst>
            </p:cNvPr>
            <p:cNvSpPr/>
            <p:nvPr/>
          </p:nvSpPr>
          <p:spPr>
            <a:xfrm>
              <a:off x="2965175" y="10009788"/>
              <a:ext cx="753036" cy="389965"/>
            </a:xfrm>
            <a:prstGeom prst="parallelogram">
              <a:avLst>
                <a:gd name="adj" fmla="val 121552"/>
              </a:avLst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</p:grpSp>
      <p:grpSp>
        <p:nvGrpSpPr>
          <p:cNvPr id="450" name="Group 449">
            <a:extLst>
              <a:ext uri="{FF2B5EF4-FFF2-40B4-BE49-F238E27FC236}">
                <a16:creationId xmlns:a16="http://schemas.microsoft.com/office/drawing/2014/main" id="{C1E96CD6-A76B-2E4B-A2CC-E296B33FDEFD}"/>
              </a:ext>
            </a:extLst>
          </p:cNvPr>
          <p:cNvGrpSpPr/>
          <p:nvPr/>
        </p:nvGrpSpPr>
        <p:grpSpPr>
          <a:xfrm>
            <a:off x="15036518" y="3919323"/>
            <a:ext cx="753036" cy="1089209"/>
            <a:chOff x="2965175" y="10009788"/>
            <a:chExt cx="753036" cy="1089209"/>
          </a:xfrm>
        </p:grpSpPr>
        <p:sp>
          <p:nvSpPr>
            <p:cNvPr id="451" name="Parallelogram 450">
              <a:extLst>
                <a:ext uri="{FF2B5EF4-FFF2-40B4-BE49-F238E27FC236}">
                  <a16:creationId xmlns:a16="http://schemas.microsoft.com/office/drawing/2014/main" id="{F08739E1-5B62-664E-92A4-24142AB1E09B}"/>
                </a:ext>
              </a:extLst>
            </p:cNvPr>
            <p:cNvSpPr/>
            <p:nvPr/>
          </p:nvSpPr>
          <p:spPr>
            <a:xfrm>
              <a:off x="2965175" y="10709032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452" name="Parallelogram 451">
              <a:extLst>
                <a:ext uri="{FF2B5EF4-FFF2-40B4-BE49-F238E27FC236}">
                  <a16:creationId xmlns:a16="http://schemas.microsoft.com/office/drawing/2014/main" id="{9C006A03-E289-7E41-9757-28092CD85F01}"/>
                </a:ext>
              </a:extLst>
            </p:cNvPr>
            <p:cNvSpPr/>
            <p:nvPr/>
          </p:nvSpPr>
          <p:spPr>
            <a:xfrm>
              <a:off x="2965175" y="10534221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453" name="Parallelogram 452">
              <a:extLst>
                <a:ext uri="{FF2B5EF4-FFF2-40B4-BE49-F238E27FC236}">
                  <a16:creationId xmlns:a16="http://schemas.microsoft.com/office/drawing/2014/main" id="{409A75D1-3DCB-F140-813B-111A739CB3ED}"/>
                </a:ext>
              </a:extLst>
            </p:cNvPr>
            <p:cNvSpPr/>
            <p:nvPr/>
          </p:nvSpPr>
          <p:spPr>
            <a:xfrm>
              <a:off x="2965175" y="10359410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454" name="Parallelogram 453">
              <a:extLst>
                <a:ext uri="{FF2B5EF4-FFF2-40B4-BE49-F238E27FC236}">
                  <a16:creationId xmlns:a16="http://schemas.microsoft.com/office/drawing/2014/main" id="{B7FCE823-4D4E-E543-8096-616FEC8ACEB7}"/>
                </a:ext>
              </a:extLst>
            </p:cNvPr>
            <p:cNvSpPr/>
            <p:nvPr/>
          </p:nvSpPr>
          <p:spPr>
            <a:xfrm>
              <a:off x="2965175" y="10184599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455" name="Parallelogram 454">
              <a:extLst>
                <a:ext uri="{FF2B5EF4-FFF2-40B4-BE49-F238E27FC236}">
                  <a16:creationId xmlns:a16="http://schemas.microsoft.com/office/drawing/2014/main" id="{AC9257BB-087F-E641-A608-9BA38B7A0B3B}"/>
                </a:ext>
              </a:extLst>
            </p:cNvPr>
            <p:cNvSpPr/>
            <p:nvPr/>
          </p:nvSpPr>
          <p:spPr>
            <a:xfrm>
              <a:off x="2965175" y="10009788"/>
              <a:ext cx="753036" cy="389965"/>
            </a:xfrm>
            <a:prstGeom prst="parallelogram">
              <a:avLst>
                <a:gd name="adj" fmla="val 121552"/>
              </a:avLst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</p:grp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E9B70C12-77B1-5846-A365-D90E7A00CB6F}"/>
              </a:ext>
            </a:extLst>
          </p:cNvPr>
          <p:cNvGrpSpPr/>
          <p:nvPr/>
        </p:nvGrpSpPr>
        <p:grpSpPr>
          <a:xfrm>
            <a:off x="16273642" y="3924162"/>
            <a:ext cx="753036" cy="1089209"/>
            <a:chOff x="2965175" y="10009788"/>
            <a:chExt cx="753036" cy="1089209"/>
          </a:xfrm>
        </p:grpSpPr>
        <p:sp>
          <p:nvSpPr>
            <p:cNvPr id="457" name="Parallelogram 456">
              <a:extLst>
                <a:ext uri="{FF2B5EF4-FFF2-40B4-BE49-F238E27FC236}">
                  <a16:creationId xmlns:a16="http://schemas.microsoft.com/office/drawing/2014/main" id="{4710582D-3C78-6043-B2B0-19078E7A765C}"/>
                </a:ext>
              </a:extLst>
            </p:cNvPr>
            <p:cNvSpPr/>
            <p:nvPr/>
          </p:nvSpPr>
          <p:spPr>
            <a:xfrm>
              <a:off x="2965175" y="10709032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458" name="Parallelogram 457">
              <a:extLst>
                <a:ext uri="{FF2B5EF4-FFF2-40B4-BE49-F238E27FC236}">
                  <a16:creationId xmlns:a16="http://schemas.microsoft.com/office/drawing/2014/main" id="{C387C8AA-A0CA-484E-AF48-50587CC98869}"/>
                </a:ext>
              </a:extLst>
            </p:cNvPr>
            <p:cNvSpPr/>
            <p:nvPr/>
          </p:nvSpPr>
          <p:spPr>
            <a:xfrm>
              <a:off x="2965175" y="10534221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459" name="Parallelogram 458">
              <a:extLst>
                <a:ext uri="{FF2B5EF4-FFF2-40B4-BE49-F238E27FC236}">
                  <a16:creationId xmlns:a16="http://schemas.microsoft.com/office/drawing/2014/main" id="{6F54CDAC-1F7A-3E4A-AF0D-824397FD050C}"/>
                </a:ext>
              </a:extLst>
            </p:cNvPr>
            <p:cNvSpPr/>
            <p:nvPr/>
          </p:nvSpPr>
          <p:spPr>
            <a:xfrm>
              <a:off x="2965175" y="10359410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460" name="Parallelogram 459">
              <a:extLst>
                <a:ext uri="{FF2B5EF4-FFF2-40B4-BE49-F238E27FC236}">
                  <a16:creationId xmlns:a16="http://schemas.microsoft.com/office/drawing/2014/main" id="{7F7CE47F-1AA9-744F-91A1-69AF9A1B1669}"/>
                </a:ext>
              </a:extLst>
            </p:cNvPr>
            <p:cNvSpPr/>
            <p:nvPr/>
          </p:nvSpPr>
          <p:spPr>
            <a:xfrm>
              <a:off x="2965175" y="10184599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461" name="Parallelogram 460">
              <a:extLst>
                <a:ext uri="{FF2B5EF4-FFF2-40B4-BE49-F238E27FC236}">
                  <a16:creationId xmlns:a16="http://schemas.microsoft.com/office/drawing/2014/main" id="{E8DC73C1-0771-E643-9CD5-072CE785E3EE}"/>
                </a:ext>
              </a:extLst>
            </p:cNvPr>
            <p:cNvSpPr/>
            <p:nvPr/>
          </p:nvSpPr>
          <p:spPr>
            <a:xfrm>
              <a:off x="2965175" y="10009788"/>
              <a:ext cx="753036" cy="389965"/>
            </a:xfrm>
            <a:prstGeom prst="parallelogram">
              <a:avLst>
                <a:gd name="adj" fmla="val 121552"/>
              </a:avLst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</p:grpSp>
      <p:grpSp>
        <p:nvGrpSpPr>
          <p:cNvPr id="462" name="Group 461">
            <a:extLst>
              <a:ext uri="{FF2B5EF4-FFF2-40B4-BE49-F238E27FC236}">
                <a16:creationId xmlns:a16="http://schemas.microsoft.com/office/drawing/2014/main" id="{40AAB003-845D-694D-931C-6C0219905E15}"/>
              </a:ext>
            </a:extLst>
          </p:cNvPr>
          <p:cNvGrpSpPr/>
          <p:nvPr/>
        </p:nvGrpSpPr>
        <p:grpSpPr>
          <a:xfrm>
            <a:off x="17510766" y="3929001"/>
            <a:ext cx="753036" cy="1089209"/>
            <a:chOff x="2965175" y="10009788"/>
            <a:chExt cx="753036" cy="1089209"/>
          </a:xfrm>
        </p:grpSpPr>
        <p:sp>
          <p:nvSpPr>
            <p:cNvPr id="463" name="Parallelogram 462">
              <a:extLst>
                <a:ext uri="{FF2B5EF4-FFF2-40B4-BE49-F238E27FC236}">
                  <a16:creationId xmlns:a16="http://schemas.microsoft.com/office/drawing/2014/main" id="{B6BE9EE1-9DB2-4947-996E-345BA9179CF0}"/>
                </a:ext>
              </a:extLst>
            </p:cNvPr>
            <p:cNvSpPr/>
            <p:nvPr/>
          </p:nvSpPr>
          <p:spPr>
            <a:xfrm>
              <a:off x="2965175" y="10709032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464" name="Parallelogram 463">
              <a:extLst>
                <a:ext uri="{FF2B5EF4-FFF2-40B4-BE49-F238E27FC236}">
                  <a16:creationId xmlns:a16="http://schemas.microsoft.com/office/drawing/2014/main" id="{B92A3C73-9434-8441-A7AC-9CA53D9B58D1}"/>
                </a:ext>
              </a:extLst>
            </p:cNvPr>
            <p:cNvSpPr/>
            <p:nvPr/>
          </p:nvSpPr>
          <p:spPr>
            <a:xfrm>
              <a:off x="2965175" y="10534221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465" name="Parallelogram 464">
              <a:extLst>
                <a:ext uri="{FF2B5EF4-FFF2-40B4-BE49-F238E27FC236}">
                  <a16:creationId xmlns:a16="http://schemas.microsoft.com/office/drawing/2014/main" id="{ABE8C508-E18D-B444-B1B4-1FD364B764B3}"/>
                </a:ext>
              </a:extLst>
            </p:cNvPr>
            <p:cNvSpPr/>
            <p:nvPr/>
          </p:nvSpPr>
          <p:spPr>
            <a:xfrm>
              <a:off x="2965175" y="10359410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466" name="Parallelogram 465">
              <a:extLst>
                <a:ext uri="{FF2B5EF4-FFF2-40B4-BE49-F238E27FC236}">
                  <a16:creationId xmlns:a16="http://schemas.microsoft.com/office/drawing/2014/main" id="{71CE10CD-ACF9-094E-9B3B-3BA743619994}"/>
                </a:ext>
              </a:extLst>
            </p:cNvPr>
            <p:cNvSpPr/>
            <p:nvPr/>
          </p:nvSpPr>
          <p:spPr>
            <a:xfrm>
              <a:off x="2965175" y="10184599"/>
              <a:ext cx="753036" cy="389965"/>
            </a:xfrm>
            <a:prstGeom prst="parallelogram">
              <a:avLst>
                <a:gd name="adj" fmla="val 121552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467" name="Parallelogram 466">
              <a:extLst>
                <a:ext uri="{FF2B5EF4-FFF2-40B4-BE49-F238E27FC236}">
                  <a16:creationId xmlns:a16="http://schemas.microsoft.com/office/drawing/2014/main" id="{A3A28B52-444E-9D41-9EF1-2EC2956C209C}"/>
                </a:ext>
              </a:extLst>
            </p:cNvPr>
            <p:cNvSpPr/>
            <p:nvPr/>
          </p:nvSpPr>
          <p:spPr>
            <a:xfrm>
              <a:off x="2965175" y="10009788"/>
              <a:ext cx="753036" cy="389965"/>
            </a:xfrm>
            <a:prstGeom prst="parallelogram">
              <a:avLst>
                <a:gd name="adj" fmla="val 121552"/>
              </a:avLst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8308250"/>
      </p:ext>
    </p:extLst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xfrm>
            <a:off x="820905" y="877579"/>
            <a:ext cx="22742191" cy="158115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Neural Relational Inference - Model</a:t>
            </a:r>
            <a:endParaRPr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32E8D25-1B3A-4F43-B30D-FC2B7DE0AF9E}"/>
              </a:ext>
            </a:extLst>
          </p:cNvPr>
          <p:cNvGrpSpPr/>
          <p:nvPr/>
        </p:nvGrpSpPr>
        <p:grpSpPr>
          <a:xfrm>
            <a:off x="3004530" y="5220268"/>
            <a:ext cx="22020446" cy="1637732"/>
            <a:chOff x="409248" y="5141690"/>
            <a:chExt cx="22020446" cy="1637732"/>
          </a:xfrm>
        </p:grpSpPr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9C97AE24-E1AB-F949-97B2-8859F574550C}"/>
                </a:ext>
              </a:extLst>
            </p:cNvPr>
            <p:cNvSpPr txBox="1"/>
            <p:nvPr/>
          </p:nvSpPr>
          <p:spPr>
            <a:xfrm>
              <a:off x="409248" y="5154362"/>
              <a:ext cx="22020446" cy="1625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sz="9600" b="1" i="0" u="none" strike="noStrike" cap="none" spc="0" normalizeH="0" baseline="0" dirty="0" err="1">
                  <a:ln>
                    <a:noFill/>
                  </a:ln>
                  <a:solidFill>
                    <a:srgbClr val="7D8490"/>
                  </a:solidFill>
                  <a:effectLst/>
                  <a:uFillTx/>
                  <a:latin typeface="Vista Sans OT Medium"/>
                  <a:ea typeface="Vista Sans OT Medium"/>
                  <a:cs typeface="Vista Sans OT Medium"/>
                  <a:sym typeface="Vista Sans OT Medium"/>
                </a:rPr>
                <a:t>Loss</a:t>
              </a:r>
              <a:r>
                <a:rPr kumimoji="0" lang="fr-FR" sz="9600" b="1" i="0" u="none" strike="noStrike" cap="none" spc="0" normalizeH="0" baseline="0" dirty="0">
                  <a:ln>
                    <a:noFill/>
                  </a:ln>
                  <a:solidFill>
                    <a:srgbClr val="7D8490"/>
                  </a:solidFill>
                  <a:effectLst/>
                  <a:uFillTx/>
                  <a:latin typeface="Vista Sans OT Medium"/>
                  <a:ea typeface="Vista Sans OT Medium"/>
                  <a:cs typeface="Vista Sans OT Medium"/>
                  <a:sym typeface="Vista Sans OT Medium"/>
                </a:rPr>
                <a:t> =  H(         </a:t>
              </a:r>
              <a:r>
                <a:rPr lang="fr-FR" sz="9600" b="1" dirty="0"/>
                <a:t>) – LL(             ,         )</a:t>
              </a:r>
              <a:r>
                <a:rPr kumimoji="0" lang="fr-FR" sz="9600" b="1" i="0" u="none" strike="noStrike" cap="none" spc="0" normalizeH="0" baseline="0" dirty="0">
                  <a:ln>
                    <a:noFill/>
                  </a:ln>
                  <a:solidFill>
                    <a:srgbClr val="7D8490"/>
                  </a:solidFill>
                  <a:effectLst/>
                  <a:uFillTx/>
                  <a:latin typeface="Vista Sans OT Medium"/>
                  <a:ea typeface="Vista Sans OT Medium"/>
                  <a:cs typeface="Vista Sans OT Medium"/>
                  <a:sym typeface="Vista Sans OT Medium"/>
                </a:rPr>
                <a:t>  </a:t>
              </a:r>
              <a:endParaRPr kumimoji="0" lang="fr-FR" sz="96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Vista Sans OT Medium"/>
                <a:ea typeface="Vista Sans OT Medium"/>
                <a:cs typeface="Vista Sans OT Medium"/>
                <a:sym typeface="Vista Sans OT Medium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CCD23E4-BF6E-FE41-9B25-FBFA8294EA2F}"/>
                </a:ext>
              </a:extLst>
            </p:cNvPr>
            <p:cNvGrpSpPr/>
            <p:nvPr/>
          </p:nvGrpSpPr>
          <p:grpSpPr>
            <a:xfrm>
              <a:off x="6032443" y="5141690"/>
              <a:ext cx="1642329" cy="1612929"/>
              <a:chOff x="586384" y="7749108"/>
              <a:chExt cx="1642329" cy="1612929"/>
            </a:xfrm>
          </p:grpSpPr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147D7EEF-7020-C64E-AC4F-33EBA630B5A6}"/>
                  </a:ext>
                </a:extLst>
              </p:cNvPr>
              <p:cNvSpPr/>
              <p:nvPr/>
            </p:nvSpPr>
            <p:spPr>
              <a:xfrm>
                <a:off x="586384" y="8265236"/>
                <a:ext cx="290337" cy="290337"/>
              </a:xfrm>
              <a:prstGeom prst="ellipse">
                <a:avLst/>
              </a:prstGeom>
              <a:noFill/>
              <a:ln w="28575" cap="flat">
                <a:solidFill>
                  <a:schemeClr val="accent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76200" tIns="76200" rIns="76200" bIns="762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fr-FR" sz="60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+mn-lt"/>
                  <a:ea typeface="+mn-ea"/>
                  <a:cs typeface="+mn-cs"/>
                  <a:sym typeface="Gill Sans"/>
                </a:endParaRPr>
              </a:p>
            </p:txBody>
          </p:sp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7D1A44D6-864F-D84B-877D-4567D7237EDE}"/>
                  </a:ext>
                </a:extLst>
              </p:cNvPr>
              <p:cNvSpPr/>
              <p:nvPr/>
            </p:nvSpPr>
            <p:spPr>
              <a:xfrm>
                <a:off x="1244015" y="7749108"/>
                <a:ext cx="290337" cy="290337"/>
              </a:xfrm>
              <a:prstGeom prst="ellipse">
                <a:avLst/>
              </a:prstGeom>
              <a:noFill/>
              <a:ln w="28575" cap="flat">
                <a:solidFill>
                  <a:schemeClr val="accent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76200" tIns="76200" rIns="76200" bIns="762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fr-FR" sz="60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+mn-lt"/>
                  <a:ea typeface="+mn-ea"/>
                  <a:cs typeface="+mn-cs"/>
                  <a:sym typeface="Gill Sans"/>
                </a:endParaRPr>
              </a:p>
            </p:txBody>
          </p:sp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EC776713-055F-F146-B92D-085E6EA86320}"/>
                  </a:ext>
                </a:extLst>
              </p:cNvPr>
              <p:cNvSpPr/>
              <p:nvPr/>
            </p:nvSpPr>
            <p:spPr>
              <a:xfrm>
                <a:off x="1938376" y="8265235"/>
                <a:ext cx="290337" cy="290337"/>
              </a:xfrm>
              <a:prstGeom prst="ellipse">
                <a:avLst/>
              </a:prstGeom>
              <a:noFill/>
              <a:ln w="28575" cap="flat">
                <a:solidFill>
                  <a:schemeClr val="accent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76200" tIns="76200" rIns="76200" bIns="762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fr-FR" sz="60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+mn-lt"/>
                  <a:ea typeface="+mn-ea"/>
                  <a:cs typeface="+mn-cs"/>
                  <a:sym typeface="Gill Sans"/>
                </a:endParaRPr>
              </a:p>
            </p:txBody>
          </p:sp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CCA2C2F1-E842-2846-9A33-11E63A153AAE}"/>
                  </a:ext>
                </a:extLst>
              </p:cNvPr>
              <p:cNvSpPr/>
              <p:nvPr/>
            </p:nvSpPr>
            <p:spPr>
              <a:xfrm>
                <a:off x="1648039" y="9071700"/>
                <a:ext cx="290337" cy="290337"/>
              </a:xfrm>
              <a:prstGeom prst="ellipse">
                <a:avLst/>
              </a:prstGeom>
              <a:noFill/>
              <a:ln w="28575" cap="flat">
                <a:solidFill>
                  <a:schemeClr val="accent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76200" tIns="76200" rIns="76200" bIns="762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fr-FR" sz="60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+mn-lt"/>
                  <a:ea typeface="+mn-ea"/>
                  <a:cs typeface="+mn-cs"/>
                  <a:sym typeface="Gill Sans"/>
                </a:endParaRPr>
              </a:p>
            </p:txBody>
          </p:sp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D1680DE9-6453-864C-B304-1E08875D6956}"/>
                  </a:ext>
                </a:extLst>
              </p:cNvPr>
              <p:cNvSpPr/>
              <p:nvPr/>
            </p:nvSpPr>
            <p:spPr>
              <a:xfrm>
                <a:off x="808510" y="9071700"/>
                <a:ext cx="290337" cy="290337"/>
              </a:xfrm>
              <a:prstGeom prst="ellipse">
                <a:avLst/>
              </a:prstGeom>
              <a:noFill/>
              <a:ln w="28575" cap="flat">
                <a:solidFill>
                  <a:schemeClr val="accent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76200" tIns="76200" rIns="76200" bIns="762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fr-FR" sz="60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+mn-lt"/>
                  <a:ea typeface="+mn-ea"/>
                  <a:cs typeface="+mn-cs"/>
                  <a:sym typeface="Gill Sans"/>
                </a:endParaRPr>
              </a:p>
            </p:txBody>
          </p: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E2E81B61-A1A1-FC4F-87A7-F8B08561886A}"/>
                  </a:ext>
                </a:extLst>
              </p:cNvPr>
              <p:cNvCxnSpPr>
                <a:cxnSpLocks/>
                <a:stCxn id="179" idx="6"/>
                <a:endCxn id="181" idx="2"/>
              </p:cNvCxnSpPr>
              <p:nvPr/>
            </p:nvCxnSpPr>
            <p:spPr>
              <a:xfrm flipV="1">
                <a:off x="876721" y="8410404"/>
                <a:ext cx="1061655" cy="0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2E6E8BF0-B157-EB4A-83C8-6014A4766F33}"/>
                  </a:ext>
                </a:extLst>
              </p:cNvPr>
              <p:cNvCxnSpPr>
                <a:cxnSpLocks/>
                <a:stCxn id="180" idx="4"/>
                <a:endCxn id="182" idx="0"/>
              </p:cNvCxnSpPr>
              <p:nvPr/>
            </p:nvCxnSpPr>
            <p:spPr>
              <a:xfrm>
                <a:off x="1389184" y="8039445"/>
                <a:ext cx="404024" cy="1032255"/>
              </a:xfrm>
              <a:prstGeom prst="line">
                <a:avLst/>
              </a:prstGeom>
              <a:noFill/>
              <a:ln w="38100" cap="flat">
                <a:solidFill>
                  <a:srgbClr val="000000">
                    <a:alpha val="51000"/>
                  </a:srgbClr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D3ADCDB4-77F6-C94A-BBC8-476CDD2DDD30}"/>
                  </a:ext>
                </a:extLst>
              </p:cNvPr>
              <p:cNvCxnSpPr>
                <a:cxnSpLocks/>
                <a:stCxn id="180" idx="4"/>
                <a:endCxn id="183" idx="0"/>
              </p:cNvCxnSpPr>
              <p:nvPr/>
            </p:nvCxnSpPr>
            <p:spPr>
              <a:xfrm flipH="1">
                <a:off x="953678" y="8039445"/>
                <a:ext cx="435506" cy="1032255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D3B0C483-0BED-F342-B340-BF92D8F0DD99}"/>
                  </a:ext>
                </a:extLst>
              </p:cNvPr>
              <p:cNvCxnSpPr>
                <a:cxnSpLocks/>
                <a:stCxn id="179" idx="7"/>
                <a:endCxn id="180" idx="2"/>
              </p:cNvCxnSpPr>
              <p:nvPr/>
            </p:nvCxnSpPr>
            <p:spPr>
              <a:xfrm flipV="1">
                <a:off x="834202" y="7894277"/>
                <a:ext cx="409813" cy="413478"/>
              </a:xfrm>
              <a:prstGeom prst="line">
                <a:avLst/>
              </a:prstGeom>
              <a:noFill/>
              <a:ln w="38100" cap="flat">
                <a:solidFill>
                  <a:srgbClr val="000000">
                    <a:alpha val="46000"/>
                  </a:srgbClr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BAE64DA-9FDC-B64B-971A-8C3108B3DB23}"/>
                  </a:ext>
                </a:extLst>
              </p:cNvPr>
              <p:cNvCxnSpPr>
                <a:cxnSpLocks/>
                <a:stCxn id="181" idx="1"/>
                <a:endCxn id="180" idx="6"/>
              </p:cNvCxnSpPr>
              <p:nvPr/>
            </p:nvCxnSpPr>
            <p:spPr>
              <a:xfrm flipH="1" flipV="1">
                <a:off x="1534352" y="7894277"/>
                <a:ext cx="446543" cy="413477"/>
              </a:xfrm>
              <a:prstGeom prst="line">
                <a:avLst/>
              </a:prstGeom>
              <a:noFill/>
              <a:ln w="38100" cap="flat">
                <a:solidFill>
                  <a:srgbClr val="000000">
                    <a:alpha val="0"/>
                  </a:srgbClr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7D88F574-4FD2-4849-A1B0-26FD4A378137}"/>
                  </a:ext>
                </a:extLst>
              </p:cNvPr>
              <p:cNvCxnSpPr>
                <a:cxnSpLocks/>
                <a:stCxn id="182" idx="7"/>
              </p:cNvCxnSpPr>
              <p:nvPr/>
            </p:nvCxnSpPr>
            <p:spPr>
              <a:xfrm flipV="1">
                <a:off x="1895857" y="8555572"/>
                <a:ext cx="187687" cy="558647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56B3C524-E64F-1241-8DB3-E1E11127F832}"/>
                  </a:ext>
                </a:extLst>
              </p:cNvPr>
              <p:cNvCxnSpPr>
                <a:cxnSpLocks/>
                <a:stCxn id="179" idx="4"/>
                <a:endCxn id="183" idx="1"/>
              </p:cNvCxnSpPr>
              <p:nvPr/>
            </p:nvCxnSpPr>
            <p:spPr>
              <a:xfrm>
                <a:off x="731553" y="8555573"/>
                <a:ext cx="119476" cy="558646"/>
              </a:xfrm>
              <a:prstGeom prst="line">
                <a:avLst/>
              </a:prstGeom>
              <a:noFill/>
              <a:ln w="38100" cap="flat">
                <a:solidFill>
                  <a:srgbClr val="000000">
                    <a:alpha val="0"/>
                  </a:srgbClr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073B29F6-E513-9E4B-B4AA-DFC7F3A61510}"/>
                  </a:ext>
                </a:extLst>
              </p:cNvPr>
              <p:cNvCxnSpPr>
                <a:cxnSpLocks/>
                <a:stCxn id="179" idx="5"/>
                <a:endCxn id="182" idx="1"/>
              </p:cNvCxnSpPr>
              <p:nvPr/>
            </p:nvCxnSpPr>
            <p:spPr>
              <a:xfrm>
                <a:off x="834202" y="8513054"/>
                <a:ext cx="856356" cy="601165"/>
              </a:xfrm>
              <a:prstGeom prst="line">
                <a:avLst/>
              </a:prstGeom>
              <a:noFill/>
              <a:ln w="38100" cap="flat">
                <a:solidFill>
                  <a:srgbClr val="000000">
                    <a:alpha val="0"/>
                  </a:srgbClr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D13E930A-BD1C-7846-AAC3-886B5B740F4D}"/>
                  </a:ext>
                </a:extLst>
              </p:cNvPr>
              <p:cNvCxnSpPr>
                <a:cxnSpLocks/>
                <a:stCxn id="181" idx="3"/>
                <a:endCxn id="183" idx="7"/>
              </p:cNvCxnSpPr>
              <p:nvPr/>
            </p:nvCxnSpPr>
            <p:spPr>
              <a:xfrm flipH="1">
                <a:off x="1056328" y="8513053"/>
                <a:ext cx="924567" cy="601165"/>
              </a:xfrm>
              <a:prstGeom prst="line">
                <a:avLst/>
              </a:prstGeom>
              <a:noFill/>
              <a:ln w="38100" cap="flat">
                <a:solidFill>
                  <a:srgbClr val="000000">
                    <a:alpha val="26000"/>
                  </a:srgbClr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BDA85848-AF3D-0D47-960F-66084B810F20}"/>
                </a:ext>
              </a:extLst>
            </p:cNvPr>
            <p:cNvSpPr txBox="1"/>
            <p:nvPr/>
          </p:nvSpPr>
          <p:spPr>
            <a:xfrm>
              <a:off x="13632191" y="5703673"/>
              <a:ext cx="5187328" cy="677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sz="4000" b="1" i="0" u="none" strike="noStrike" cap="none" spc="0" normalizeH="0" baseline="0" dirty="0">
                  <a:ln>
                    <a:noFill/>
                  </a:ln>
                  <a:solidFill>
                    <a:srgbClr val="7D8490"/>
                  </a:solidFill>
                  <a:effectLst/>
                  <a:uFillTx/>
                  <a:latin typeface="Vista Sans OT Medium"/>
                  <a:ea typeface="Vista Sans OT Medium"/>
                  <a:cs typeface="Vista Sans OT Medium"/>
                  <a:sym typeface="Vista Sans OT Medium"/>
                </a:rPr>
                <a:t>output</a:t>
              </a:r>
              <a:endParaRPr kumimoji="0" lang="fr-FR" sz="4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Vista Sans OT Medium"/>
                <a:ea typeface="Vista Sans OT Medium"/>
                <a:cs typeface="Vista Sans OT Medium"/>
                <a:sym typeface="Vista Sans OT Medium"/>
              </a:endParaRPr>
            </a:p>
          </p:txBody>
        </p:sp>
        <p:sp>
          <p:nvSpPr>
            <p:cNvPr id="468" name="TextBox 467">
              <a:extLst>
                <a:ext uri="{FF2B5EF4-FFF2-40B4-BE49-F238E27FC236}">
                  <a16:creationId xmlns:a16="http://schemas.microsoft.com/office/drawing/2014/main" id="{655A1001-F050-6443-922E-4B5E5141EF2C}"/>
                </a:ext>
              </a:extLst>
            </p:cNvPr>
            <p:cNvSpPr txBox="1"/>
            <p:nvPr/>
          </p:nvSpPr>
          <p:spPr>
            <a:xfrm>
              <a:off x="10359264" y="5699119"/>
              <a:ext cx="5187328" cy="677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sz="4000" b="1" i="0" u="none" strike="noStrike" cap="none" spc="0" normalizeH="0" baseline="0" dirty="0">
                  <a:ln>
                    <a:noFill/>
                  </a:ln>
                  <a:solidFill>
                    <a:srgbClr val="7D8490"/>
                  </a:solidFill>
                  <a:effectLst/>
                  <a:uFillTx/>
                  <a:latin typeface="Vista Sans OT Medium"/>
                  <a:ea typeface="Vista Sans OT Medium"/>
                  <a:cs typeface="Vista Sans OT Medium"/>
                  <a:sym typeface="Vista Sans OT Medium"/>
                </a:rPr>
                <a:t>Ground </a:t>
              </a:r>
              <a:r>
                <a:rPr kumimoji="0" lang="fr-FR" sz="4000" b="1" i="0" u="none" strike="noStrike" cap="none" spc="0" normalizeH="0" baseline="0" dirty="0" err="1">
                  <a:ln>
                    <a:noFill/>
                  </a:ln>
                  <a:solidFill>
                    <a:srgbClr val="7D8490"/>
                  </a:solidFill>
                  <a:effectLst/>
                  <a:uFillTx/>
                  <a:latin typeface="Vista Sans OT Medium"/>
                  <a:ea typeface="Vista Sans OT Medium"/>
                  <a:cs typeface="Vista Sans OT Medium"/>
                  <a:sym typeface="Vista Sans OT Medium"/>
                </a:rPr>
                <a:t>truth</a:t>
              </a:r>
              <a:endParaRPr kumimoji="0" lang="fr-FR" sz="4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Vista Sans OT Medium"/>
                <a:ea typeface="Vista Sans OT Medium"/>
                <a:cs typeface="Vista Sans OT Medium"/>
                <a:sym typeface="Vista Sans OT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9518029"/>
      </p:ext>
    </p:extLst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xfrm>
            <a:off x="820905" y="877579"/>
            <a:ext cx="22742191" cy="158115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And in the end …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8C80F82-F462-034B-8DA2-2D3C200F0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7461" y="3566611"/>
            <a:ext cx="6553200" cy="76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418042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Motivation : Node classification</a:t>
            </a:r>
            <a:endParaRPr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3BEFEF3-3149-404F-815F-1571BBC76359}"/>
              </a:ext>
            </a:extLst>
          </p:cNvPr>
          <p:cNvSpPr/>
          <p:nvPr/>
        </p:nvSpPr>
        <p:spPr>
          <a:xfrm>
            <a:off x="3874361" y="4303395"/>
            <a:ext cx="679269" cy="679269"/>
          </a:xfrm>
          <a:prstGeom prst="ellipse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4752F38-BD23-0940-A02C-96E7194B70EE}"/>
              </a:ext>
            </a:extLst>
          </p:cNvPr>
          <p:cNvSpPr/>
          <p:nvPr/>
        </p:nvSpPr>
        <p:spPr>
          <a:xfrm>
            <a:off x="5411424" y="4982664"/>
            <a:ext cx="679269" cy="679269"/>
          </a:xfrm>
          <a:prstGeom prst="ellipse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D810BD0-A38D-724A-AEAF-8749B689DEAE}"/>
              </a:ext>
            </a:extLst>
          </p:cNvPr>
          <p:cNvSpPr/>
          <p:nvPr/>
        </p:nvSpPr>
        <p:spPr>
          <a:xfrm>
            <a:off x="4240120" y="5714184"/>
            <a:ext cx="679269" cy="679269"/>
          </a:xfrm>
          <a:prstGeom prst="ellipse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24263C5-E659-8F4A-AF51-EA4EA637D721}"/>
              </a:ext>
            </a:extLst>
          </p:cNvPr>
          <p:cNvSpPr/>
          <p:nvPr/>
        </p:nvSpPr>
        <p:spPr>
          <a:xfrm>
            <a:off x="2691084" y="5322298"/>
            <a:ext cx="679269" cy="679269"/>
          </a:xfrm>
          <a:prstGeom prst="ellipse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2F15EE4-B8E2-1A43-8117-FC69D678512C}"/>
              </a:ext>
            </a:extLst>
          </p:cNvPr>
          <p:cNvSpPr/>
          <p:nvPr/>
        </p:nvSpPr>
        <p:spPr>
          <a:xfrm>
            <a:off x="5411424" y="6667772"/>
            <a:ext cx="679269" cy="679269"/>
          </a:xfrm>
          <a:prstGeom prst="ellipse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37EB2A4-0EDB-7D43-B131-C5D794940D71}"/>
              </a:ext>
            </a:extLst>
          </p:cNvPr>
          <p:cNvSpPr/>
          <p:nvPr/>
        </p:nvSpPr>
        <p:spPr>
          <a:xfrm>
            <a:off x="3370353" y="6667771"/>
            <a:ext cx="679269" cy="679269"/>
          </a:xfrm>
          <a:prstGeom prst="ellipse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0B1AD84-20F0-6340-BEBF-921A2A18B56F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4819912" y="6293976"/>
            <a:ext cx="690989" cy="473273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956ED7B-9829-DF49-A332-1EA2C5B70EF4}"/>
              </a:ext>
            </a:extLst>
          </p:cNvPr>
          <p:cNvCxnSpPr>
            <a:cxnSpLocks/>
            <a:stCxn id="2" idx="4"/>
            <a:endCxn id="6" idx="0"/>
          </p:cNvCxnSpPr>
          <p:nvPr/>
        </p:nvCxnSpPr>
        <p:spPr>
          <a:xfrm>
            <a:off x="4213996" y="4982664"/>
            <a:ext cx="365759" cy="73152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312C5E2-BB3D-3549-9684-9501915E8FD8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4819912" y="5562456"/>
            <a:ext cx="690989" cy="251205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42DECFD-D68D-534B-AFFF-90B1A7847119}"/>
              </a:ext>
            </a:extLst>
          </p:cNvPr>
          <p:cNvCxnSpPr>
            <a:cxnSpLocks/>
            <a:stCxn id="2" idx="6"/>
            <a:endCxn id="5" idx="1"/>
          </p:cNvCxnSpPr>
          <p:nvPr/>
        </p:nvCxnSpPr>
        <p:spPr>
          <a:xfrm>
            <a:off x="4553630" y="4643030"/>
            <a:ext cx="957271" cy="439111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E947DA2-722D-8546-8329-DDC0FE3A1C4E}"/>
              </a:ext>
            </a:extLst>
          </p:cNvPr>
          <p:cNvCxnSpPr>
            <a:cxnSpLocks/>
            <a:stCxn id="2" idx="2"/>
            <a:endCxn id="7" idx="7"/>
          </p:cNvCxnSpPr>
          <p:nvPr/>
        </p:nvCxnSpPr>
        <p:spPr>
          <a:xfrm flipH="1">
            <a:off x="3270876" y="4643030"/>
            <a:ext cx="603485" cy="778745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8BD288C-BC38-C343-9558-410C7329C8AB}"/>
              </a:ext>
            </a:extLst>
          </p:cNvPr>
          <p:cNvCxnSpPr>
            <a:cxnSpLocks/>
            <a:stCxn id="6" idx="3"/>
            <a:endCxn id="9" idx="7"/>
          </p:cNvCxnSpPr>
          <p:nvPr/>
        </p:nvCxnSpPr>
        <p:spPr>
          <a:xfrm flipH="1">
            <a:off x="3950145" y="6293976"/>
            <a:ext cx="389452" cy="473272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08D6FC0-635E-1040-B909-90D40EB3BA02}"/>
              </a:ext>
            </a:extLst>
          </p:cNvPr>
          <p:cNvCxnSpPr>
            <a:cxnSpLocks/>
            <a:stCxn id="2" idx="3"/>
            <a:endCxn id="9" idx="0"/>
          </p:cNvCxnSpPr>
          <p:nvPr/>
        </p:nvCxnSpPr>
        <p:spPr>
          <a:xfrm flipH="1">
            <a:off x="3709988" y="4883187"/>
            <a:ext cx="263850" cy="1784584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8C4CA0F4-C984-2149-8000-5B759117A572}"/>
              </a:ext>
            </a:extLst>
          </p:cNvPr>
          <p:cNvSpPr/>
          <p:nvPr/>
        </p:nvSpPr>
        <p:spPr>
          <a:xfrm>
            <a:off x="3195092" y="8692512"/>
            <a:ext cx="679269" cy="679269"/>
          </a:xfrm>
          <a:prstGeom prst="ellipse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867A9E5-2D66-C840-9492-883DCF384F05}"/>
              </a:ext>
            </a:extLst>
          </p:cNvPr>
          <p:cNvSpPr/>
          <p:nvPr/>
        </p:nvSpPr>
        <p:spPr>
          <a:xfrm>
            <a:off x="4396875" y="10031452"/>
            <a:ext cx="679269" cy="679269"/>
          </a:xfrm>
          <a:prstGeom prst="ellipse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1B32E5D-4182-4F49-A083-3218151D7E7D}"/>
              </a:ext>
            </a:extLst>
          </p:cNvPr>
          <p:cNvSpPr/>
          <p:nvPr/>
        </p:nvSpPr>
        <p:spPr>
          <a:xfrm>
            <a:off x="2897567" y="10717253"/>
            <a:ext cx="679269" cy="679269"/>
          </a:xfrm>
          <a:prstGeom prst="ellipse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0E84044-F3BC-A44A-9591-79C11E563D16}"/>
              </a:ext>
            </a:extLst>
          </p:cNvPr>
          <p:cNvCxnSpPr>
            <a:cxnSpLocks/>
            <a:stCxn id="36" idx="5"/>
            <a:endCxn id="37" idx="1"/>
          </p:cNvCxnSpPr>
          <p:nvPr/>
        </p:nvCxnSpPr>
        <p:spPr>
          <a:xfrm>
            <a:off x="3774884" y="9272304"/>
            <a:ext cx="721468" cy="858625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1BAF1CA-3FFD-1F4D-BE65-70D602F811AB}"/>
              </a:ext>
            </a:extLst>
          </p:cNvPr>
          <p:cNvCxnSpPr>
            <a:cxnSpLocks/>
            <a:stCxn id="36" idx="4"/>
            <a:endCxn id="38" idx="0"/>
          </p:cNvCxnSpPr>
          <p:nvPr/>
        </p:nvCxnSpPr>
        <p:spPr>
          <a:xfrm flipH="1">
            <a:off x="3237202" y="9371781"/>
            <a:ext cx="297525" cy="1345472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2171650-5C87-DF44-A984-8A7ECA45B43C}"/>
              </a:ext>
            </a:extLst>
          </p:cNvPr>
          <p:cNvGrpSpPr/>
          <p:nvPr/>
        </p:nvGrpSpPr>
        <p:grpSpPr>
          <a:xfrm>
            <a:off x="15629020" y="6707227"/>
            <a:ext cx="2518211" cy="2704010"/>
            <a:chOff x="5978906" y="8678760"/>
            <a:chExt cx="2518211" cy="2704010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2375DD4-0220-5A41-9CD2-39B4A4ED9C5B}"/>
                </a:ext>
              </a:extLst>
            </p:cNvPr>
            <p:cNvSpPr/>
            <p:nvPr/>
          </p:nvSpPr>
          <p:spPr>
            <a:xfrm>
              <a:off x="6276431" y="8678760"/>
              <a:ext cx="679269" cy="679269"/>
            </a:xfrm>
            <a:prstGeom prst="ellipse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CB0474A-D5B8-C943-AE43-C71B599CC0B2}"/>
                </a:ext>
              </a:extLst>
            </p:cNvPr>
            <p:cNvSpPr/>
            <p:nvPr/>
          </p:nvSpPr>
          <p:spPr>
            <a:xfrm>
              <a:off x="7478214" y="10017700"/>
              <a:ext cx="679269" cy="679269"/>
            </a:xfrm>
            <a:prstGeom prst="ellipse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010DEA5-3CC3-D941-84C2-8842295B1B1F}"/>
                </a:ext>
              </a:extLst>
            </p:cNvPr>
            <p:cNvSpPr/>
            <p:nvPr/>
          </p:nvSpPr>
          <p:spPr>
            <a:xfrm>
              <a:off x="5978906" y="10703501"/>
              <a:ext cx="679269" cy="679269"/>
            </a:xfrm>
            <a:prstGeom prst="ellipse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E614EEC-88F6-924F-802A-9DF32F097ED4}"/>
                </a:ext>
              </a:extLst>
            </p:cNvPr>
            <p:cNvCxnSpPr>
              <a:cxnSpLocks/>
              <a:stCxn id="47" idx="5"/>
              <a:endCxn id="48" idx="1"/>
            </p:cNvCxnSpPr>
            <p:nvPr/>
          </p:nvCxnSpPr>
          <p:spPr>
            <a:xfrm>
              <a:off x="6856223" y="9258552"/>
              <a:ext cx="721468" cy="85862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CB66406-24A5-FB4C-B862-95CA2461F04B}"/>
                </a:ext>
              </a:extLst>
            </p:cNvPr>
            <p:cNvCxnSpPr>
              <a:cxnSpLocks/>
              <a:stCxn id="47" idx="4"/>
              <a:endCxn id="49" idx="0"/>
            </p:cNvCxnSpPr>
            <p:nvPr/>
          </p:nvCxnSpPr>
          <p:spPr>
            <a:xfrm flipH="1">
              <a:off x="6318541" y="9358029"/>
              <a:ext cx="297525" cy="134547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8FC2368-52CF-054A-9DE6-603851070D8A}"/>
                </a:ext>
              </a:extLst>
            </p:cNvPr>
            <p:cNvSpPr/>
            <p:nvPr/>
          </p:nvSpPr>
          <p:spPr>
            <a:xfrm>
              <a:off x="7817848" y="8678760"/>
              <a:ext cx="679269" cy="679269"/>
            </a:xfrm>
            <a:prstGeom prst="ellipse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DED699B-C1BC-0D49-948D-1EE8F326F75C}"/>
                </a:ext>
              </a:extLst>
            </p:cNvPr>
            <p:cNvCxnSpPr>
              <a:cxnSpLocks/>
              <a:stCxn id="52" idx="3"/>
              <a:endCxn id="49" idx="7"/>
            </p:cNvCxnSpPr>
            <p:nvPr/>
          </p:nvCxnSpPr>
          <p:spPr>
            <a:xfrm flipH="1">
              <a:off x="6558698" y="9258552"/>
              <a:ext cx="1358627" cy="154442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B346FD2-1430-2F4B-A8C4-3877F2AB0A8C}"/>
              </a:ext>
            </a:extLst>
          </p:cNvPr>
          <p:cNvGrpSpPr/>
          <p:nvPr/>
        </p:nvGrpSpPr>
        <p:grpSpPr>
          <a:xfrm>
            <a:off x="8510111" y="4643030"/>
            <a:ext cx="2518211" cy="2704010"/>
            <a:chOff x="5978906" y="8678760"/>
            <a:chExt cx="2518211" cy="2704010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AF99B920-68F5-5E49-BB6C-CFEDC3B813D1}"/>
                </a:ext>
              </a:extLst>
            </p:cNvPr>
            <p:cNvSpPr/>
            <p:nvPr/>
          </p:nvSpPr>
          <p:spPr>
            <a:xfrm>
              <a:off x="6276431" y="8678760"/>
              <a:ext cx="679269" cy="679269"/>
            </a:xfrm>
            <a:prstGeom prst="ellipse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CC8ED2D7-7E83-E746-B803-DC49C9361242}"/>
                </a:ext>
              </a:extLst>
            </p:cNvPr>
            <p:cNvSpPr/>
            <p:nvPr/>
          </p:nvSpPr>
          <p:spPr>
            <a:xfrm>
              <a:off x="7478214" y="10017700"/>
              <a:ext cx="679269" cy="679269"/>
            </a:xfrm>
            <a:prstGeom prst="ellipse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8680D0F-33FE-3849-AC5D-5B98F96B195E}"/>
                </a:ext>
              </a:extLst>
            </p:cNvPr>
            <p:cNvSpPr/>
            <p:nvPr/>
          </p:nvSpPr>
          <p:spPr>
            <a:xfrm>
              <a:off x="5978906" y="10703501"/>
              <a:ext cx="679269" cy="679269"/>
            </a:xfrm>
            <a:prstGeom prst="ellipse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2308DB1-920E-304A-8CB1-88F1D3330E0F}"/>
                </a:ext>
              </a:extLst>
            </p:cNvPr>
            <p:cNvCxnSpPr>
              <a:cxnSpLocks/>
              <a:stCxn id="64" idx="5"/>
              <a:endCxn id="65" idx="1"/>
            </p:cNvCxnSpPr>
            <p:nvPr/>
          </p:nvCxnSpPr>
          <p:spPr>
            <a:xfrm>
              <a:off x="6856223" y="9258552"/>
              <a:ext cx="721468" cy="85862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256E73D-BA25-4E46-A02F-CA5ACE43F2F7}"/>
                </a:ext>
              </a:extLst>
            </p:cNvPr>
            <p:cNvCxnSpPr>
              <a:cxnSpLocks/>
              <a:stCxn id="64" idx="4"/>
              <a:endCxn id="66" idx="0"/>
            </p:cNvCxnSpPr>
            <p:nvPr/>
          </p:nvCxnSpPr>
          <p:spPr>
            <a:xfrm flipH="1">
              <a:off x="6318541" y="9358029"/>
              <a:ext cx="297525" cy="134547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C5739644-3EA1-7047-83D1-8E83F42786D7}"/>
                </a:ext>
              </a:extLst>
            </p:cNvPr>
            <p:cNvSpPr/>
            <p:nvPr/>
          </p:nvSpPr>
          <p:spPr>
            <a:xfrm>
              <a:off x="7817848" y="8678760"/>
              <a:ext cx="679269" cy="679269"/>
            </a:xfrm>
            <a:prstGeom prst="ellipse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8437B97-A36A-914E-A59F-80CD69F80723}"/>
                </a:ext>
              </a:extLst>
            </p:cNvPr>
            <p:cNvCxnSpPr>
              <a:cxnSpLocks/>
              <a:stCxn id="69" idx="3"/>
              <a:endCxn id="66" idx="7"/>
            </p:cNvCxnSpPr>
            <p:nvPr/>
          </p:nvCxnSpPr>
          <p:spPr>
            <a:xfrm flipH="1">
              <a:off x="6558698" y="9258552"/>
              <a:ext cx="1358627" cy="154442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3BE8C86-A2BB-2947-9B9D-77895F418705}"/>
                </a:ext>
              </a:extLst>
            </p:cNvPr>
            <p:cNvCxnSpPr>
              <a:cxnSpLocks/>
              <a:stCxn id="69" idx="4"/>
              <a:endCxn id="65" idx="0"/>
            </p:cNvCxnSpPr>
            <p:nvPr/>
          </p:nvCxnSpPr>
          <p:spPr>
            <a:xfrm flipH="1">
              <a:off x="7817849" y="9358029"/>
              <a:ext cx="339634" cy="65967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A6CDE077-0D6E-4443-9D51-D65D14314D0E}"/>
                </a:ext>
              </a:extLst>
            </p:cNvPr>
            <p:cNvCxnSpPr>
              <a:cxnSpLocks/>
              <a:stCxn id="65" idx="3"/>
              <a:endCxn id="66" idx="6"/>
            </p:cNvCxnSpPr>
            <p:nvPr/>
          </p:nvCxnSpPr>
          <p:spPr>
            <a:xfrm flipH="1">
              <a:off x="6658175" y="10597492"/>
              <a:ext cx="919516" cy="44564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A7C7AC-54B8-8F44-AB56-FA6A93D78C77}"/>
              </a:ext>
            </a:extLst>
          </p:cNvPr>
          <p:cNvGrpSpPr/>
          <p:nvPr/>
        </p:nvGrpSpPr>
        <p:grpSpPr>
          <a:xfrm>
            <a:off x="3774884" y="4069903"/>
            <a:ext cx="1126140" cy="1012238"/>
            <a:chOff x="3774884" y="4069903"/>
            <a:chExt cx="1126140" cy="1012238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DACA3D8-013F-6B4E-A091-A2A901A4D841}"/>
                </a:ext>
              </a:extLst>
            </p:cNvPr>
            <p:cNvSpPr/>
            <p:nvPr/>
          </p:nvSpPr>
          <p:spPr>
            <a:xfrm>
              <a:off x="3774884" y="4144061"/>
              <a:ext cx="1126140" cy="938080"/>
            </a:xfrm>
            <a:prstGeom prst="rect">
              <a:avLst/>
            </a:prstGeom>
            <a:noFill/>
            <a:ln w="28575" cap="flat">
              <a:solidFill>
                <a:schemeClr val="tx1"/>
              </a:solidFill>
              <a:prstDash val="sys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41B202A-BE1E-224C-B946-B97F3BE2CC68}"/>
                </a:ext>
              </a:extLst>
            </p:cNvPr>
            <p:cNvSpPr txBox="1"/>
            <p:nvPr/>
          </p:nvSpPr>
          <p:spPr>
            <a:xfrm>
              <a:off x="4553629" y="4069903"/>
              <a:ext cx="270908" cy="6093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0" tIns="0" rIns="0" bIns="0" numCol="1" spcCol="38100" rtlCol="0" anchor="ctr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fr-FR" sz="3600" dirty="0"/>
                <a:t>A</a:t>
              </a:r>
              <a:endParaRPr kumimoji="0" lang="fr-FR" sz="36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Vista Sans OT Medium"/>
                <a:ea typeface="Vista Sans OT Medium"/>
                <a:cs typeface="Vista Sans OT Medium"/>
                <a:sym typeface="Vista Sans OT Medium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B9B906C-479B-854C-8DB3-9752582DDBCC}"/>
              </a:ext>
            </a:extLst>
          </p:cNvPr>
          <p:cNvGrpSpPr/>
          <p:nvPr/>
        </p:nvGrpSpPr>
        <p:grpSpPr>
          <a:xfrm>
            <a:off x="5399971" y="4834549"/>
            <a:ext cx="992082" cy="968574"/>
            <a:chOff x="5399971" y="4834549"/>
            <a:chExt cx="992082" cy="968574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2F83FC2-0221-014A-8A96-2EB20DA42C40}"/>
                </a:ext>
              </a:extLst>
            </p:cNvPr>
            <p:cNvSpPr/>
            <p:nvPr/>
          </p:nvSpPr>
          <p:spPr>
            <a:xfrm>
              <a:off x="5399971" y="4865043"/>
              <a:ext cx="992082" cy="938080"/>
            </a:xfrm>
            <a:prstGeom prst="rect">
              <a:avLst/>
            </a:prstGeom>
            <a:noFill/>
            <a:ln w="28575" cap="flat">
              <a:solidFill>
                <a:schemeClr val="tx1"/>
              </a:solidFill>
              <a:prstDash val="sys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81895BA-A2EB-F14A-B74B-CE58528D1B4A}"/>
                </a:ext>
              </a:extLst>
            </p:cNvPr>
            <p:cNvSpPr txBox="1"/>
            <p:nvPr/>
          </p:nvSpPr>
          <p:spPr>
            <a:xfrm>
              <a:off x="6094375" y="4834549"/>
              <a:ext cx="270908" cy="6093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0" tIns="0" rIns="0" bIns="0" numCol="1" spcCol="38100" rtlCol="0" anchor="ctr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fr-FR" sz="3600" dirty="0"/>
                <a:t>B</a:t>
              </a:r>
              <a:endParaRPr kumimoji="0" lang="fr-FR" sz="36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Vista Sans OT Medium"/>
                <a:ea typeface="Vista Sans OT Medium"/>
                <a:cs typeface="Vista Sans OT Medium"/>
                <a:sym typeface="Vista Sans OT Medium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09A6EDB-4965-AD4F-84AC-504808D00B3F}"/>
              </a:ext>
            </a:extLst>
          </p:cNvPr>
          <p:cNvGrpSpPr/>
          <p:nvPr/>
        </p:nvGrpSpPr>
        <p:grpSpPr>
          <a:xfrm>
            <a:off x="4179451" y="5561299"/>
            <a:ext cx="995471" cy="938080"/>
            <a:chOff x="5399971" y="4865043"/>
            <a:chExt cx="995471" cy="938080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DB30678F-B3FD-AD40-AEB0-0BA9338BA641}"/>
                </a:ext>
              </a:extLst>
            </p:cNvPr>
            <p:cNvSpPr/>
            <p:nvPr/>
          </p:nvSpPr>
          <p:spPr>
            <a:xfrm>
              <a:off x="5399971" y="4865043"/>
              <a:ext cx="992082" cy="938080"/>
            </a:xfrm>
            <a:prstGeom prst="rect">
              <a:avLst/>
            </a:prstGeom>
            <a:noFill/>
            <a:ln w="28575" cap="flat">
              <a:solidFill>
                <a:schemeClr val="tx1"/>
              </a:solidFill>
              <a:prstDash val="sys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C0B674A-29DF-9B46-A248-CF99C6229395}"/>
                </a:ext>
              </a:extLst>
            </p:cNvPr>
            <p:cNvSpPr txBox="1"/>
            <p:nvPr/>
          </p:nvSpPr>
          <p:spPr>
            <a:xfrm>
              <a:off x="6124534" y="5006515"/>
              <a:ext cx="270908" cy="6093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0" tIns="0" rIns="0" bIns="0" numCol="1" spcCol="38100" rtlCol="0" anchor="ctr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fr-FR" sz="3600" dirty="0"/>
                <a:t>B</a:t>
              </a:r>
              <a:endParaRPr kumimoji="0" lang="fr-FR" sz="36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Vista Sans OT Medium"/>
                <a:ea typeface="Vista Sans OT Medium"/>
                <a:cs typeface="Vista Sans OT Medium"/>
                <a:sym typeface="Vista Sans OT Medium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126A632-6837-2D43-B69A-4BC63B1F34E4}"/>
              </a:ext>
            </a:extLst>
          </p:cNvPr>
          <p:cNvGrpSpPr/>
          <p:nvPr/>
        </p:nvGrpSpPr>
        <p:grpSpPr>
          <a:xfrm>
            <a:off x="3325971" y="6544767"/>
            <a:ext cx="992082" cy="938080"/>
            <a:chOff x="5455066" y="4866982"/>
            <a:chExt cx="992082" cy="938080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E7797BD-8679-9B42-9AAD-E91EB96B9B46}"/>
                </a:ext>
              </a:extLst>
            </p:cNvPr>
            <p:cNvSpPr/>
            <p:nvPr/>
          </p:nvSpPr>
          <p:spPr>
            <a:xfrm>
              <a:off x="5455066" y="4866982"/>
              <a:ext cx="992082" cy="938080"/>
            </a:xfrm>
            <a:prstGeom prst="rect">
              <a:avLst/>
            </a:prstGeom>
            <a:noFill/>
            <a:ln w="28575" cap="flat">
              <a:solidFill>
                <a:schemeClr val="tx1"/>
              </a:solidFill>
              <a:prstDash val="sys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B359CA1-CCF0-A146-87D4-38F6CE7F5F16}"/>
                </a:ext>
              </a:extLst>
            </p:cNvPr>
            <p:cNvSpPr txBox="1"/>
            <p:nvPr/>
          </p:nvSpPr>
          <p:spPr>
            <a:xfrm>
              <a:off x="6163342" y="4963242"/>
              <a:ext cx="270908" cy="6093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0" tIns="0" rIns="0" bIns="0" numCol="1" spcCol="38100" rtlCol="0" anchor="ctr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fr-FR" sz="3600" dirty="0"/>
                <a:t>B</a:t>
              </a:r>
              <a:endParaRPr kumimoji="0" lang="fr-FR" sz="36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Vista Sans OT Medium"/>
                <a:ea typeface="Vista Sans OT Medium"/>
                <a:cs typeface="Vista Sans OT Medium"/>
                <a:sym typeface="Vista Sans OT Medium"/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5817C30-220C-C141-9F0C-C74022632DCE}"/>
              </a:ext>
            </a:extLst>
          </p:cNvPr>
          <p:cNvGrpSpPr/>
          <p:nvPr/>
        </p:nvGrpSpPr>
        <p:grpSpPr>
          <a:xfrm>
            <a:off x="2627689" y="5078941"/>
            <a:ext cx="1126140" cy="1012238"/>
            <a:chOff x="3774884" y="4069903"/>
            <a:chExt cx="1126140" cy="1012238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7F7E5C8F-1863-D248-925C-CE65BA0129E9}"/>
                </a:ext>
              </a:extLst>
            </p:cNvPr>
            <p:cNvSpPr/>
            <p:nvPr/>
          </p:nvSpPr>
          <p:spPr>
            <a:xfrm>
              <a:off x="3774884" y="4144061"/>
              <a:ext cx="1126140" cy="938080"/>
            </a:xfrm>
            <a:prstGeom prst="rect">
              <a:avLst/>
            </a:prstGeom>
            <a:noFill/>
            <a:ln w="28575" cap="flat">
              <a:solidFill>
                <a:schemeClr val="tx1"/>
              </a:solidFill>
              <a:prstDash val="sys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411F6DF-6FA2-6441-98D6-D180CB8EB045}"/>
                </a:ext>
              </a:extLst>
            </p:cNvPr>
            <p:cNvSpPr txBox="1"/>
            <p:nvPr/>
          </p:nvSpPr>
          <p:spPr>
            <a:xfrm>
              <a:off x="4553629" y="4069903"/>
              <a:ext cx="270908" cy="6093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0" tIns="0" rIns="0" bIns="0" numCol="1" spcCol="38100" rtlCol="0" anchor="ctr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fr-FR" sz="3600" dirty="0"/>
                <a:t>A</a:t>
              </a:r>
              <a:endParaRPr kumimoji="0" lang="fr-FR" sz="36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Vista Sans OT Medium"/>
                <a:ea typeface="Vista Sans OT Medium"/>
                <a:cs typeface="Vista Sans OT Medium"/>
                <a:sym typeface="Vista Sans OT Medium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3CC30EE-BA25-594E-BCD8-640E73A0A250}"/>
              </a:ext>
            </a:extLst>
          </p:cNvPr>
          <p:cNvGrpSpPr/>
          <p:nvPr/>
        </p:nvGrpSpPr>
        <p:grpSpPr>
          <a:xfrm>
            <a:off x="5265913" y="6402528"/>
            <a:ext cx="1126140" cy="1012238"/>
            <a:chOff x="5265913" y="6402528"/>
            <a:chExt cx="1126140" cy="1012238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00FC65B8-D049-2643-B0C9-F14AD8388463}"/>
                </a:ext>
              </a:extLst>
            </p:cNvPr>
            <p:cNvSpPr/>
            <p:nvPr/>
          </p:nvSpPr>
          <p:spPr>
            <a:xfrm>
              <a:off x="5265913" y="6476686"/>
              <a:ext cx="1126140" cy="938080"/>
            </a:xfrm>
            <a:prstGeom prst="rect">
              <a:avLst/>
            </a:prstGeom>
            <a:noFill/>
            <a:ln w="28575" cap="flat">
              <a:solidFill>
                <a:schemeClr val="tx1"/>
              </a:solidFill>
              <a:prstDash val="sys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78C36EE-BE37-2C4F-AD8D-A06A89E5FBFE}"/>
                </a:ext>
              </a:extLst>
            </p:cNvPr>
            <p:cNvSpPr txBox="1"/>
            <p:nvPr/>
          </p:nvSpPr>
          <p:spPr>
            <a:xfrm>
              <a:off x="6044658" y="6402528"/>
              <a:ext cx="270908" cy="6093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0" tIns="0" rIns="0" bIns="0" numCol="1" spcCol="38100" rtlCol="0" anchor="ctr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fr-FR" sz="3600" dirty="0"/>
                <a:t>A</a:t>
              </a:r>
              <a:endParaRPr kumimoji="0" lang="fr-FR" sz="36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Vista Sans OT Medium"/>
                <a:ea typeface="Vista Sans OT Medium"/>
                <a:cs typeface="Vista Sans OT Medium"/>
                <a:sym typeface="Vista Sans OT Medium"/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AAF7C9F-FB61-9F44-83A3-E5F58E663CE3}"/>
              </a:ext>
            </a:extLst>
          </p:cNvPr>
          <p:cNvGrpSpPr/>
          <p:nvPr/>
        </p:nvGrpSpPr>
        <p:grpSpPr>
          <a:xfrm>
            <a:off x="8164791" y="6573165"/>
            <a:ext cx="1126140" cy="949483"/>
            <a:chOff x="5265913" y="6476686"/>
            <a:chExt cx="1126140" cy="949483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62FA8B1E-834C-CE46-AB7A-53422D4DA720}"/>
                </a:ext>
              </a:extLst>
            </p:cNvPr>
            <p:cNvSpPr/>
            <p:nvPr/>
          </p:nvSpPr>
          <p:spPr>
            <a:xfrm>
              <a:off x="5265913" y="6476686"/>
              <a:ext cx="1126140" cy="938080"/>
            </a:xfrm>
            <a:prstGeom prst="rect">
              <a:avLst/>
            </a:prstGeom>
            <a:noFill/>
            <a:ln w="28575" cap="flat">
              <a:solidFill>
                <a:schemeClr val="tx1"/>
              </a:solidFill>
              <a:prstDash val="sys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1F2D63D-744B-C04C-A68C-D01D5EFFF24B}"/>
                </a:ext>
              </a:extLst>
            </p:cNvPr>
            <p:cNvSpPr txBox="1"/>
            <p:nvPr/>
          </p:nvSpPr>
          <p:spPr>
            <a:xfrm>
              <a:off x="5337083" y="6816771"/>
              <a:ext cx="270908" cy="6093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0" tIns="0" rIns="0" bIns="0" numCol="1" spcCol="38100" rtlCol="0" anchor="ctr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fr-FR" sz="3600" dirty="0"/>
                <a:t>A</a:t>
              </a:r>
              <a:endParaRPr kumimoji="0" lang="fr-FR" sz="36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Vista Sans OT Medium"/>
                <a:ea typeface="Vista Sans OT Medium"/>
                <a:cs typeface="Vista Sans OT Medium"/>
                <a:sym typeface="Vista Sans OT Medium"/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D08D6BF-D6F0-F844-B9A9-DCECC8A14C9B}"/>
              </a:ext>
            </a:extLst>
          </p:cNvPr>
          <p:cNvGrpSpPr/>
          <p:nvPr/>
        </p:nvGrpSpPr>
        <p:grpSpPr>
          <a:xfrm>
            <a:off x="8765312" y="4381908"/>
            <a:ext cx="992082" cy="968574"/>
            <a:chOff x="5399971" y="4834549"/>
            <a:chExt cx="992082" cy="968574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F943BBC-97AD-444A-A049-5C246F0173B9}"/>
                </a:ext>
              </a:extLst>
            </p:cNvPr>
            <p:cNvSpPr/>
            <p:nvPr/>
          </p:nvSpPr>
          <p:spPr>
            <a:xfrm>
              <a:off x="5399971" y="4865043"/>
              <a:ext cx="992082" cy="938080"/>
            </a:xfrm>
            <a:prstGeom prst="rect">
              <a:avLst/>
            </a:prstGeom>
            <a:noFill/>
            <a:ln w="28575" cap="flat">
              <a:solidFill>
                <a:schemeClr val="tx1"/>
              </a:solidFill>
              <a:prstDash val="sys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482D541-27BA-7844-BE53-842BE67B7E22}"/>
                </a:ext>
              </a:extLst>
            </p:cNvPr>
            <p:cNvSpPr txBox="1"/>
            <p:nvPr/>
          </p:nvSpPr>
          <p:spPr>
            <a:xfrm>
              <a:off x="6094375" y="4834549"/>
              <a:ext cx="270908" cy="6093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0" tIns="0" rIns="0" bIns="0" numCol="1" spcCol="38100" rtlCol="0" anchor="ctr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fr-FR" sz="3600" dirty="0"/>
                <a:t>B</a:t>
              </a:r>
              <a:endParaRPr kumimoji="0" lang="fr-FR" sz="36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Vista Sans OT Medium"/>
                <a:ea typeface="Vista Sans OT Medium"/>
                <a:cs typeface="Vista Sans OT Medium"/>
                <a:sym typeface="Vista Sans OT Medium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10768ED-045D-D54B-8AC8-921487D1D019}"/>
              </a:ext>
            </a:extLst>
          </p:cNvPr>
          <p:cNvGrpSpPr/>
          <p:nvPr/>
        </p:nvGrpSpPr>
        <p:grpSpPr>
          <a:xfrm>
            <a:off x="10289489" y="4378298"/>
            <a:ext cx="992082" cy="968574"/>
            <a:chOff x="5399971" y="4834549"/>
            <a:chExt cx="992082" cy="968574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255319C6-0E8A-E54F-B191-E5CB68D33020}"/>
                </a:ext>
              </a:extLst>
            </p:cNvPr>
            <p:cNvSpPr/>
            <p:nvPr/>
          </p:nvSpPr>
          <p:spPr>
            <a:xfrm>
              <a:off x="5399971" y="4865043"/>
              <a:ext cx="992082" cy="938080"/>
            </a:xfrm>
            <a:prstGeom prst="rect">
              <a:avLst/>
            </a:prstGeom>
            <a:noFill/>
            <a:ln w="28575" cap="flat">
              <a:solidFill>
                <a:schemeClr val="tx1"/>
              </a:solidFill>
              <a:prstDash val="sys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B0E32B26-E27A-3744-8760-B866469B0CD0}"/>
                </a:ext>
              </a:extLst>
            </p:cNvPr>
            <p:cNvSpPr txBox="1"/>
            <p:nvPr/>
          </p:nvSpPr>
          <p:spPr>
            <a:xfrm>
              <a:off x="6094375" y="4834549"/>
              <a:ext cx="270908" cy="6093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0" tIns="0" rIns="0" bIns="0" numCol="1" spcCol="38100" rtlCol="0" anchor="ctr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fr-FR" sz="3600" dirty="0"/>
                <a:t>B</a:t>
              </a:r>
              <a:endParaRPr kumimoji="0" lang="fr-FR" sz="36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Vista Sans OT Medium"/>
                <a:ea typeface="Vista Sans OT Medium"/>
                <a:cs typeface="Vista Sans OT Medium"/>
                <a:sym typeface="Vista Sans OT Medium"/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F614DD02-5A2C-324B-8447-8126AE02D8BD}"/>
              </a:ext>
            </a:extLst>
          </p:cNvPr>
          <p:cNvGrpSpPr/>
          <p:nvPr/>
        </p:nvGrpSpPr>
        <p:grpSpPr>
          <a:xfrm>
            <a:off x="9899512" y="5766300"/>
            <a:ext cx="1126140" cy="1012238"/>
            <a:chOff x="3774884" y="4069903"/>
            <a:chExt cx="1126140" cy="1012238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24C717F1-85B7-CF42-93B7-1055DE5C9542}"/>
                </a:ext>
              </a:extLst>
            </p:cNvPr>
            <p:cNvSpPr/>
            <p:nvPr/>
          </p:nvSpPr>
          <p:spPr>
            <a:xfrm>
              <a:off x="3774884" y="4144061"/>
              <a:ext cx="1126140" cy="938080"/>
            </a:xfrm>
            <a:prstGeom prst="rect">
              <a:avLst/>
            </a:prstGeom>
            <a:noFill/>
            <a:ln w="28575" cap="flat">
              <a:solidFill>
                <a:schemeClr val="tx1"/>
              </a:solidFill>
              <a:prstDash val="sys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F963ABA-EBEB-DA44-9C85-00ADC46D716A}"/>
                </a:ext>
              </a:extLst>
            </p:cNvPr>
            <p:cNvSpPr txBox="1"/>
            <p:nvPr/>
          </p:nvSpPr>
          <p:spPr>
            <a:xfrm>
              <a:off x="4553629" y="4069903"/>
              <a:ext cx="270908" cy="6093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0" tIns="0" rIns="0" bIns="0" numCol="1" spcCol="38100" rtlCol="0" anchor="ctr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fr-FR" sz="3600" dirty="0"/>
                <a:t>A</a:t>
              </a:r>
              <a:endParaRPr kumimoji="0" lang="fr-FR" sz="36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Vista Sans OT Medium"/>
                <a:ea typeface="Vista Sans OT Medium"/>
                <a:cs typeface="Vista Sans OT Medium"/>
                <a:sym typeface="Vista Sans OT Medium"/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9C29FC3-29DF-7442-991D-58C63555524C}"/>
              </a:ext>
            </a:extLst>
          </p:cNvPr>
          <p:cNvGrpSpPr/>
          <p:nvPr/>
        </p:nvGrpSpPr>
        <p:grpSpPr>
          <a:xfrm>
            <a:off x="2843364" y="8508765"/>
            <a:ext cx="1126140" cy="949483"/>
            <a:chOff x="5265913" y="6476686"/>
            <a:chExt cx="1126140" cy="949483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8CFA6FE-057A-EE49-B56C-B532395BFBC0}"/>
                </a:ext>
              </a:extLst>
            </p:cNvPr>
            <p:cNvSpPr/>
            <p:nvPr/>
          </p:nvSpPr>
          <p:spPr>
            <a:xfrm>
              <a:off x="5265913" y="6476686"/>
              <a:ext cx="1126140" cy="938080"/>
            </a:xfrm>
            <a:prstGeom prst="rect">
              <a:avLst/>
            </a:prstGeom>
            <a:noFill/>
            <a:ln w="28575" cap="flat">
              <a:solidFill>
                <a:schemeClr val="tx1"/>
              </a:solidFill>
              <a:prstDash val="sys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26568C5-4BD1-9743-88F4-8D24F6E5F0BA}"/>
                </a:ext>
              </a:extLst>
            </p:cNvPr>
            <p:cNvSpPr txBox="1"/>
            <p:nvPr/>
          </p:nvSpPr>
          <p:spPr>
            <a:xfrm>
              <a:off x="5337083" y="6816771"/>
              <a:ext cx="270908" cy="6093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0" tIns="0" rIns="0" bIns="0" numCol="1" spcCol="38100" rtlCol="0" anchor="ctr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fr-FR" sz="3600" dirty="0"/>
                <a:t>A</a:t>
              </a:r>
              <a:endParaRPr kumimoji="0" lang="fr-FR" sz="36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Vista Sans OT Medium"/>
                <a:ea typeface="Vista Sans OT Medium"/>
                <a:cs typeface="Vista Sans OT Medium"/>
                <a:sym typeface="Vista Sans OT Medium"/>
              </a:endParaRP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2BA5D4C1-1221-0343-AFDE-59BFD7B1D93B}"/>
              </a:ext>
            </a:extLst>
          </p:cNvPr>
          <p:cNvGrpSpPr/>
          <p:nvPr/>
        </p:nvGrpSpPr>
        <p:grpSpPr>
          <a:xfrm>
            <a:off x="2849831" y="10479495"/>
            <a:ext cx="992082" cy="938080"/>
            <a:chOff x="5455066" y="4866982"/>
            <a:chExt cx="992082" cy="93808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511E81B3-CD23-4240-BA14-0AF95C25206D}"/>
                </a:ext>
              </a:extLst>
            </p:cNvPr>
            <p:cNvSpPr/>
            <p:nvPr/>
          </p:nvSpPr>
          <p:spPr>
            <a:xfrm>
              <a:off x="5455066" y="4866982"/>
              <a:ext cx="992082" cy="938080"/>
            </a:xfrm>
            <a:prstGeom prst="rect">
              <a:avLst/>
            </a:prstGeom>
            <a:noFill/>
            <a:ln w="28575" cap="flat">
              <a:solidFill>
                <a:schemeClr val="tx1"/>
              </a:solidFill>
              <a:prstDash val="sys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D2809AC-5DBE-2C47-84D4-8E0349D4800E}"/>
                </a:ext>
              </a:extLst>
            </p:cNvPr>
            <p:cNvSpPr txBox="1"/>
            <p:nvPr/>
          </p:nvSpPr>
          <p:spPr>
            <a:xfrm>
              <a:off x="6163342" y="4963242"/>
              <a:ext cx="270908" cy="6093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0" tIns="0" rIns="0" bIns="0" numCol="1" spcCol="38100" rtlCol="0" anchor="ctr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fr-FR" sz="3600" dirty="0"/>
                <a:t>B</a:t>
              </a:r>
              <a:endParaRPr kumimoji="0" lang="fr-FR" sz="36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Vista Sans OT Medium"/>
                <a:ea typeface="Vista Sans OT Medium"/>
                <a:cs typeface="Vista Sans OT Medium"/>
                <a:sym typeface="Vista Sans OT Medium"/>
              </a:endParaRP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4280B19-D1CF-844B-BE98-21C7AFC15C6B}"/>
              </a:ext>
            </a:extLst>
          </p:cNvPr>
          <p:cNvGrpSpPr/>
          <p:nvPr/>
        </p:nvGrpSpPr>
        <p:grpSpPr>
          <a:xfrm>
            <a:off x="4273831" y="9791427"/>
            <a:ext cx="1126140" cy="1012238"/>
            <a:chOff x="5265913" y="6402528"/>
            <a:chExt cx="1126140" cy="1012238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FB934C7-E6BD-284A-8EEB-FD096A7C0832}"/>
                </a:ext>
              </a:extLst>
            </p:cNvPr>
            <p:cNvSpPr/>
            <p:nvPr/>
          </p:nvSpPr>
          <p:spPr>
            <a:xfrm>
              <a:off x="5265913" y="6476686"/>
              <a:ext cx="1126140" cy="938080"/>
            </a:xfrm>
            <a:prstGeom prst="rect">
              <a:avLst/>
            </a:prstGeom>
            <a:noFill/>
            <a:ln w="28575" cap="flat">
              <a:solidFill>
                <a:schemeClr val="tx1"/>
              </a:solidFill>
              <a:prstDash val="sys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D669F18-25D7-104B-BCA7-51340D866565}"/>
                </a:ext>
              </a:extLst>
            </p:cNvPr>
            <p:cNvSpPr txBox="1"/>
            <p:nvPr/>
          </p:nvSpPr>
          <p:spPr>
            <a:xfrm>
              <a:off x="6044658" y="6402528"/>
              <a:ext cx="270908" cy="6093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0" tIns="0" rIns="0" bIns="0" numCol="1" spcCol="38100" rtlCol="0" anchor="ctr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fr-FR" sz="3600" dirty="0"/>
                <a:t>A</a:t>
              </a:r>
              <a:endParaRPr kumimoji="0" lang="fr-FR" sz="36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Vista Sans OT Medium"/>
                <a:ea typeface="Vista Sans OT Medium"/>
                <a:cs typeface="Vista Sans OT Medium"/>
                <a:sym typeface="Vista Sans OT Medium"/>
              </a:endParaRPr>
            </a:p>
          </p:txBody>
        </p:sp>
      </p:grp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75888E7-2DBF-F940-9C80-D5B942CEC2AC}"/>
              </a:ext>
            </a:extLst>
          </p:cNvPr>
          <p:cNvSpPr/>
          <p:nvPr/>
        </p:nvSpPr>
        <p:spPr>
          <a:xfrm>
            <a:off x="2283855" y="3875968"/>
            <a:ext cx="11032095" cy="8525582"/>
          </a:xfrm>
          <a:prstGeom prst="rect">
            <a:avLst/>
          </a:prstGeom>
          <a:noFill/>
          <a:ln w="28575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FC14101-5783-B644-8A18-3885BE1D5D08}"/>
              </a:ext>
            </a:extLst>
          </p:cNvPr>
          <p:cNvSpPr txBox="1"/>
          <p:nvPr/>
        </p:nvSpPr>
        <p:spPr>
          <a:xfrm>
            <a:off x="10560874" y="10991405"/>
            <a:ext cx="2657779" cy="15234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9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Vista Sans OT Medium"/>
                <a:ea typeface="Vista Sans OT Medium"/>
                <a:cs typeface="Vista Sans OT Medium"/>
                <a:sym typeface="Vista Sans OT Medium"/>
              </a:rPr>
              <a:t>Train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575C355-BA61-4346-B129-7E8BD15E0119}"/>
              </a:ext>
            </a:extLst>
          </p:cNvPr>
          <p:cNvSpPr/>
          <p:nvPr/>
        </p:nvSpPr>
        <p:spPr>
          <a:xfrm>
            <a:off x="13894782" y="3875968"/>
            <a:ext cx="7275229" cy="8525582"/>
          </a:xfrm>
          <a:prstGeom prst="rect">
            <a:avLst/>
          </a:prstGeom>
          <a:noFill/>
          <a:ln w="28575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D7C2792-E86D-244E-AC13-E973BD950AFD}"/>
              </a:ext>
            </a:extLst>
          </p:cNvPr>
          <p:cNvSpPr txBox="1"/>
          <p:nvPr/>
        </p:nvSpPr>
        <p:spPr>
          <a:xfrm>
            <a:off x="18890189" y="10991405"/>
            <a:ext cx="2175275" cy="15234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9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Vista Sans OT Medium"/>
                <a:ea typeface="Vista Sans OT Medium"/>
                <a:cs typeface="Vista Sans OT Medium"/>
                <a:sym typeface="Vista Sans OT Medium"/>
              </a:rPr>
              <a:t>Test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BFD73587-7BB8-1743-A3AB-A289C9CBF909}"/>
              </a:ext>
            </a:extLst>
          </p:cNvPr>
          <p:cNvGrpSpPr/>
          <p:nvPr/>
        </p:nvGrpSpPr>
        <p:grpSpPr>
          <a:xfrm>
            <a:off x="15822872" y="6428981"/>
            <a:ext cx="1126140" cy="1012238"/>
            <a:chOff x="5265913" y="6402528"/>
            <a:chExt cx="1126140" cy="1012238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D4425C34-AFDF-7341-99D7-A71D9249D6F4}"/>
                </a:ext>
              </a:extLst>
            </p:cNvPr>
            <p:cNvSpPr/>
            <p:nvPr/>
          </p:nvSpPr>
          <p:spPr>
            <a:xfrm>
              <a:off x="5265913" y="6476686"/>
              <a:ext cx="1126140" cy="938080"/>
            </a:xfrm>
            <a:prstGeom prst="rect">
              <a:avLst/>
            </a:prstGeom>
            <a:noFill/>
            <a:ln w="28575" cap="flat">
              <a:solidFill>
                <a:schemeClr val="tx1"/>
              </a:solidFill>
              <a:prstDash val="sys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8A6CA3CC-7312-E54D-AF08-9A919760B1C3}"/>
                </a:ext>
              </a:extLst>
            </p:cNvPr>
            <p:cNvSpPr txBox="1"/>
            <p:nvPr/>
          </p:nvSpPr>
          <p:spPr>
            <a:xfrm>
              <a:off x="6089542" y="6402528"/>
              <a:ext cx="181140" cy="6093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0" tIns="0" rIns="0" bIns="0" numCol="1" spcCol="38100" rtlCol="0" anchor="ctr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fr-FR" sz="3600" dirty="0"/>
                <a:t>?</a:t>
              </a:r>
              <a:endParaRPr kumimoji="0" lang="fr-FR" sz="36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Vista Sans OT Medium"/>
                <a:ea typeface="Vista Sans OT Medium"/>
                <a:cs typeface="Vista Sans OT Medium"/>
                <a:sym typeface="Vista Sans OT Medium"/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CD0310E5-8D54-0046-A34E-952DBD4FA3FC}"/>
              </a:ext>
            </a:extLst>
          </p:cNvPr>
          <p:cNvGrpSpPr/>
          <p:nvPr/>
        </p:nvGrpSpPr>
        <p:grpSpPr>
          <a:xfrm>
            <a:off x="17365011" y="6453667"/>
            <a:ext cx="1126140" cy="1012238"/>
            <a:chOff x="5265913" y="6402528"/>
            <a:chExt cx="1126140" cy="1012238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7FCB0F65-D8E2-9748-9FF0-5F15BB1B5E47}"/>
                </a:ext>
              </a:extLst>
            </p:cNvPr>
            <p:cNvSpPr/>
            <p:nvPr/>
          </p:nvSpPr>
          <p:spPr>
            <a:xfrm>
              <a:off x="5265913" y="6476686"/>
              <a:ext cx="1126140" cy="938080"/>
            </a:xfrm>
            <a:prstGeom prst="rect">
              <a:avLst/>
            </a:prstGeom>
            <a:noFill/>
            <a:ln w="28575" cap="flat">
              <a:solidFill>
                <a:schemeClr val="tx1"/>
              </a:solidFill>
              <a:prstDash val="sys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65291C25-D09F-9A44-9BEE-97A8F55E2626}"/>
                </a:ext>
              </a:extLst>
            </p:cNvPr>
            <p:cNvSpPr txBox="1"/>
            <p:nvPr/>
          </p:nvSpPr>
          <p:spPr>
            <a:xfrm>
              <a:off x="6089542" y="6402528"/>
              <a:ext cx="181140" cy="6093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0" tIns="0" rIns="0" bIns="0" numCol="1" spcCol="38100" rtlCol="0" anchor="ctr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fr-FR" sz="3600" dirty="0"/>
                <a:t>?</a:t>
              </a:r>
              <a:endParaRPr kumimoji="0" lang="fr-FR" sz="36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Vista Sans OT Medium"/>
                <a:ea typeface="Vista Sans OT Medium"/>
                <a:cs typeface="Vista Sans OT Medium"/>
                <a:sym typeface="Vista Sans OT Medium"/>
              </a:endParaRP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D085858-2561-BC40-822B-D211136CC203}"/>
              </a:ext>
            </a:extLst>
          </p:cNvPr>
          <p:cNvGrpSpPr/>
          <p:nvPr/>
        </p:nvGrpSpPr>
        <p:grpSpPr>
          <a:xfrm>
            <a:off x="17089592" y="7811582"/>
            <a:ext cx="1126140" cy="1012238"/>
            <a:chOff x="5265913" y="6402528"/>
            <a:chExt cx="1126140" cy="1012238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FDAF514-091E-CE4D-98F6-6B2F2F93EA08}"/>
                </a:ext>
              </a:extLst>
            </p:cNvPr>
            <p:cNvSpPr/>
            <p:nvPr/>
          </p:nvSpPr>
          <p:spPr>
            <a:xfrm>
              <a:off x="5265913" y="6476686"/>
              <a:ext cx="1126140" cy="938080"/>
            </a:xfrm>
            <a:prstGeom prst="rect">
              <a:avLst/>
            </a:prstGeom>
            <a:noFill/>
            <a:ln w="28575" cap="flat">
              <a:solidFill>
                <a:schemeClr val="tx1"/>
              </a:solidFill>
              <a:prstDash val="sys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2801D9A3-BE3F-DD4E-9507-C466F402F07F}"/>
                </a:ext>
              </a:extLst>
            </p:cNvPr>
            <p:cNvSpPr txBox="1"/>
            <p:nvPr/>
          </p:nvSpPr>
          <p:spPr>
            <a:xfrm>
              <a:off x="6089542" y="6402528"/>
              <a:ext cx="181140" cy="6093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0" tIns="0" rIns="0" bIns="0" numCol="1" spcCol="38100" rtlCol="0" anchor="ctr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fr-FR" sz="3600" dirty="0"/>
                <a:t>?</a:t>
              </a:r>
              <a:endParaRPr kumimoji="0" lang="fr-FR" sz="36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Vista Sans OT Medium"/>
                <a:ea typeface="Vista Sans OT Medium"/>
                <a:cs typeface="Vista Sans OT Medium"/>
                <a:sym typeface="Vista Sans OT Medium"/>
              </a:endParaRP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6FABBA12-9E3A-2640-8B4D-3DE763808C02}"/>
              </a:ext>
            </a:extLst>
          </p:cNvPr>
          <p:cNvGrpSpPr/>
          <p:nvPr/>
        </p:nvGrpSpPr>
        <p:grpSpPr>
          <a:xfrm>
            <a:off x="15555317" y="8572634"/>
            <a:ext cx="1126140" cy="938080"/>
            <a:chOff x="5265913" y="6476686"/>
            <a:chExt cx="1126140" cy="938080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4C787824-CD43-1247-BFB0-1B3CEF59E38F}"/>
                </a:ext>
              </a:extLst>
            </p:cNvPr>
            <p:cNvSpPr/>
            <p:nvPr/>
          </p:nvSpPr>
          <p:spPr>
            <a:xfrm>
              <a:off x="5265913" y="6476686"/>
              <a:ext cx="1126140" cy="938080"/>
            </a:xfrm>
            <a:prstGeom prst="rect">
              <a:avLst/>
            </a:prstGeom>
            <a:noFill/>
            <a:ln w="28575" cap="flat">
              <a:solidFill>
                <a:schemeClr val="tx1"/>
              </a:solidFill>
              <a:prstDash val="sys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6200" tIns="76200" rIns="76200" bIns="762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5BC8965D-70C7-7542-98A2-FA23CEAE492E}"/>
                </a:ext>
              </a:extLst>
            </p:cNvPr>
            <p:cNvSpPr txBox="1"/>
            <p:nvPr/>
          </p:nvSpPr>
          <p:spPr>
            <a:xfrm>
              <a:off x="6117746" y="6770432"/>
              <a:ext cx="181140" cy="6093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0" tIns="0" rIns="0" bIns="0" numCol="1" spcCol="38100" rtlCol="0" anchor="ctr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fr-FR" sz="3600" dirty="0"/>
                <a:t>?</a:t>
              </a:r>
              <a:endParaRPr kumimoji="0" lang="fr-FR" sz="36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Vista Sans OT Medium"/>
                <a:ea typeface="Vista Sans OT Medium"/>
                <a:cs typeface="Vista Sans OT Medium"/>
                <a:sym typeface="Vista Sans OT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8469689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Motivation : Link prediction</a:t>
            </a:r>
            <a:endParaRPr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3BEFEF3-3149-404F-815F-1571BBC76359}"/>
              </a:ext>
            </a:extLst>
          </p:cNvPr>
          <p:cNvSpPr/>
          <p:nvPr/>
        </p:nvSpPr>
        <p:spPr>
          <a:xfrm>
            <a:off x="3850358" y="5913311"/>
            <a:ext cx="679269" cy="679269"/>
          </a:xfrm>
          <a:prstGeom prst="ellipse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4752F38-BD23-0940-A02C-96E7194B70EE}"/>
              </a:ext>
            </a:extLst>
          </p:cNvPr>
          <p:cNvSpPr/>
          <p:nvPr/>
        </p:nvSpPr>
        <p:spPr>
          <a:xfrm>
            <a:off x="5387421" y="6592580"/>
            <a:ext cx="679269" cy="679269"/>
          </a:xfrm>
          <a:prstGeom prst="ellipse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D810BD0-A38D-724A-AEAF-8749B689DEAE}"/>
              </a:ext>
            </a:extLst>
          </p:cNvPr>
          <p:cNvSpPr/>
          <p:nvPr/>
        </p:nvSpPr>
        <p:spPr>
          <a:xfrm>
            <a:off x="4216117" y="7324100"/>
            <a:ext cx="679269" cy="679269"/>
          </a:xfrm>
          <a:prstGeom prst="ellipse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24263C5-E659-8F4A-AF51-EA4EA637D721}"/>
              </a:ext>
            </a:extLst>
          </p:cNvPr>
          <p:cNvSpPr/>
          <p:nvPr/>
        </p:nvSpPr>
        <p:spPr>
          <a:xfrm>
            <a:off x="2667081" y="6932214"/>
            <a:ext cx="679269" cy="679269"/>
          </a:xfrm>
          <a:prstGeom prst="ellipse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2F15EE4-B8E2-1A43-8117-FC69D678512C}"/>
              </a:ext>
            </a:extLst>
          </p:cNvPr>
          <p:cNvSpPr/>
          <p:nvPr/>
        </p:nvSpPr>
        <p:spPr>
          <a:xfrm>
            <a:off x="5387421" y="8277688"/>
            <a:ext cx="679269" cy="679269"/>
          </a:xfrm>
          <a:prstGeom prst="ellipse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37EB2A4-0EDB-7D43-B131-C5D794940D71}"/>
              </a:ext>
            </a:extLst>
          </p:cNvPr>
          <p:cNvSpPr/>
          <p:nvPr/>
        </p:nvSpPr>
        <p:spPr>
          <a:xfrm>
            <a:off x="3346350" y="8277687"/>
            <a:ext cx="679269" cy="679269"/>
          </a:xfrm>
          <a:prstGeom prst="ellipse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0B1AD84-20F0-6340-BEBF-921A2A18B56F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4795909" y="7903892"/>
            <a:ext cx="690989" cy="473273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956ED7B-9829-DF49-A332-1EA2C5B70EF4}"/>
              </a:ext>
            </a:extLst>
          </p:cNvPr>
          <p:cNvCxnSpPr>
            <a:cxnSpLocks/>
            <a:stCxn id="2" idx="4"/>
            <a:endCxn id="6" idx="0"/>
          </p:cNvCxnSpPr>
          <p:nvPr/>
        </p:nvCxnSpPr>
        <p:spPr>
          <a:xfrm>
            <a:off x="4189993" y="6592580"/>
            <a:ext cx="365759" cy="73152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312C5E2-BB3D-3549-9684-9501915E8FD8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4795909" y="7172372"/>
            <a:ext cx="690989" cy="251205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42DECFD-D68D-534B-AFFF-90B1A7847119}"/>
              </a:ext>
            </a:extLst>
          </p:cNvPr>
          <p:cNvCxnSpPr>
            <a:cxnSpLocks/>
            <a:stCxn id="2" idx="6"/>
            <a:endCxn id="5" idx="1"/>
          </p:cNvCxnSpPr>
          <p:nvPr/>
        </p:nvCxnSpPr>
        <p:spPr>
          <a:xfrm>
            <a:off x="4529627" y="6252946"/>
            <a:ext cx="957271" cy="439111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E947DA2-722D-8546-8329-DDC0FE3A1C4E}"/>
              </a:ext>
            </a:extLst>
          </p:cNvPr>
          <p:cNvCxnSpPr>
            <a:cxnSpLocks/>
            <a:stCxn id="2" idx="2"/>
            <a:endCxn id="7" idx="7"/>
          </p:cNvCxnSpPr>
          <p:nvPr/>
        </p:nvCxnSpPr>
        <p:spPr>
          <a:xfrm flipH="1">
            <a:off x="3246873" y="6252946"/>
            <a:ext cx="603485" cy="778745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8BD288C-BC38-C343-9558-410C7329C8AB}"/>
              </a:ext>
            </a:extLst>
          </p:cNvPr>
          <p:cNvCxnSpPr>
            <a:cxnSpLocks/>
            <a:stCxn id="6" idx="3"/>
            <a:endCxn id="9" idx="7"/>
          </p:cNvCxnSpPr>
          <p:nvPr/>
        </p:nvCxnSpPr>
        <p:spPr>
          <a:xfrm flipH="1">
            <a:off x="3926142" y="7903892"/>
            <a:ext cx="389452" cy="473272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08D6FC0-635E-1040-B909-90D40EB3BA02}"/>
              </a:ext>
            </a:extLst>
          </p:cNvPr>
          <p:cNvCxnSpPr>
            <a:cxnSpLocks/>
            <a:stCxn id="2" idx="3"/>
            <a:endCxn id="9" idx="0"/>
          </p:cNvCxnSpPr>
          <p:nvPr/>
        </p:nvCxnSpPr>
        <p:spPr>
          <a:xfrm flipH="1">
            <a:off x="3685985" y="6493103"/>
            <a:ext cx="263850" cy="1784584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8" name="Oval 127">
            <a:extLst>
              <a:ext uri="{FF2B5EF4-FFF2-40B4-BE49-F238E27FC236}">
                <a16:creationId xmlns:a16="http://schemas.microsoft.com/office/drawing/2014/main" id="{8A4D9DB0-7280-3A4D-993D-31345F8A443A}"/>
              </a:ext>
            </a:extLst>
          </p:cNvPr>
          <p:cNvSpPr/>
          <p:nvPr/>
        </p:nvSpPr>
        <p:spPr>
          <a:xfrm>
            <a:off x="5387421" y="4001601"/>
            <a:ext cx="679269" cy="679269"/>
          </a:xfrm>
          <a:prstGeom prst="ellipse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71A9150C-0FB5-284C-929F-523175899438}"/>
              </a:ext>
            </a:extLst>
          </p:cNvPr>
          <p:cNvSpPr/>
          <p:nvPr/>
        </p:nvSpPr>
        <p:spPr>
          <a:xfrm>
            <a:off x="7136497" y="5566216"/>
            <a:ext cx="679269" cy="679269"/>
          </a:xfrm>
          <a:prstGeom prst="ellipse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EB4FC12F-E569-0243-98B2-977E158C4CB2}"/>
              </a:ext>
            </a:extLst>
          </p:cNvPr>
          <p:cNvSpPr/>
          <p:nvPr/>
        </p:nvSpPr>
        <p:spPr>
          <a:xfrm>
            <a:off x="7259899" y="8517844"/>
            <a:ext cx="679269" cy="679269"/>
          </a:xfrm>
          <a:prstGeom prst="ellipse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B695DBB1-C9D5-7C4B-8BEF-07E95B4966DF}"/>
              </a:ext>
            </a:extLst>
          </p:cNvPr>
          <p:cNvSpPr/>
          <p:nvPr/>
        </p:nvSpPr>
        <p:spPr>
          <a:xfrm>
            <a:off x="4315594" y="9937433"/>
            <a:ext cx="679269" cy="679269"/>
          </a:xfrm>
          <a:prstGeom prst="ellipse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E9DC4732-9480-894C-B06B-9F02A870304F}"/>
              </a:ext>
            </a:extLst>
          </p:cNvPr>
          <p:cNvSpPr/>
          <p:nvPr/>
        </p:nvSpPr>
        <p:spPr>
          <a:xfrm>
            <a:off x="2228904" y="9937432"/>
            <a:ext cx="679269" cy="679269"/>
          </a:xfrm>
          <a:prstGeom prst="ellipse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4E78BFB7-829D-E843-83AB-E5EE20DED119}"/>
              </a:ext>
            </a:extLst>
          </p:cNvPr>
          <p:cNvCxnSpPr>
            <a:cxnSpLocks/>
            <a:stCxn id="9" idx="3"/>
            <a:endCxn id="136" idx="7"/>
          </p:cNvCxnSpPr>
          <p:nvPr/>
        </p:nvCxnSpPr>
        <p:spPr>
          <a:xfrm flipH="1">
            <a:off x="2808696" y="8857479"/>
            <a:ext cx="637131" cy="117943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33CB8BB3-1F9C-1945-8040-743F0DD4296A}"/>
              </a:ext>
            </a:extLst>
          </p:cNvPr>
          <p:cNvCxnSpPr>
            <a:cxnSpLocks/>
            <a:stCxn id="9" idx="5"/>
            <a:endCxn id="135" idx="1"/>
          </p:cNvCxnSpPr>
          <p:nvPr/>
        </p:nvCxnSpPr>
        <p:spPr>
          <a:xfrm>
            <a:off x="3926142" y="8857479"/>
            <a:ext cx="488929" cy="1179431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EFCC243-187C-DD47-87FB-EE76E61449F6}"/>
              </a:ext>
            </a:extLst>
          </p:cNvPr>
          <p:cNvCxnSpPr>
            <a:cxnSpLocks/>
            <a:stCxn id="8" idx="3"/>
            <a:endCxn id="135" idx="7"/>
          </p:cNvCxnSpPr>
          <p:nvPr/>
        </p:nvCxnSpPr>
        <p:spPr>
          <a:xfrm flipH="1">
            <a:off x="4895386" y="8857480"/>
            <a:ext cx="591512" cy="117943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AB9339BA-E9C1-B94C-B617-A36F415006CB}"/>
              </a:ext>
            </a:extLst>
          </p:cNvPr>
          <p:cNvCxnSpPr>
            <a:cxnSpLocks/>
            <a:stCxn id="8" idx="6"/>
            <a:endCxn id="132" idx="2"/>
          </p:cNvCxnSpPr>
          <p:nvPr/>
        </p:nvCxnSpPr>
        <p:spPr>
          <a:xfrm>
            <a:off x="6066690" y="8617323"/>
            <a:ext cx="1193209" cy="240156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02777F7D-A782-FA41-8C23-6338C8D1F3BE}"/>
              </a:ext>
            </a:extLst>
          </p:cNvPr>
          <p:cNvCxnSpPr>
            <a:cxnSpLocks/>
            <a:stCxn id="5" idx="6"/>
            <a:endCxn id="132" idx="1"/>
          </p:cNvCxnSpPr>
          <p:nvPr/>
        </p:nvCxnSpPr>
        <p:spPr>
          <a:xfrm>
            <a:off x="6066690" y="6932215"/>
            <a:ext cx="1292686" cy="1685106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669CA04-E0A8-A346-B852-258FE03127A1}"/>
              </a:ext>
            </a:extLst>
          </p:cNvPr>
          <p:cNvCxnSpPr>
            <a:cxnSpLocks/>
            <a:stCxn id="128" idx="4"/>
            <a:endCxn id="5" idx="0"/>
          </p:cNvCxnSpPr>
          <p:nvPr/>
        </p:nvCxnSpPr>
        <p:spPr>
          <a:xfrm>
            <a:off x="5727056" y="4680870"/>
            <a:ext cx="0" cy="191171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30AB7722-AAED-284A-8ADD-29364FDA55F3}"/>
              </a:ext>
            </a:extLst>
          </p:cNvPr>
          <p:cNvCxnSpPr>
            <a:cxnSpLocks/>
            <a:stCxn id="130" idx="2"/>
            <a:endCxn id="5" idx="7"/>
          </p:cNvCxnSpPr>
          <p:nvPr/>
        </p:nvCxnSpPr>
        <p:spPr>
          <a:xfrm flipH="1">
            <a:off x="5967213" y="5905851"/>
            <a:ext cx="1169284" cy="786206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191EAA8-0F42-454A-9A11-1FB1D78CF170}"/>
              </a:ext>
            </a:extLst>
          </p:cNvPr>
          <p:cNvCxnSpPr>
            <a:cxnSpLocks/>
            <a:stCxn id="130" idx="4"/>
            <a:endCxn id="132" idx="0"/>
          </p:cNvCxnSpPr>
          <p:nvPr/>
        </p:nvCxnSpPr>
        <p:spPr>
          <a:xfrm>
            <a:off x="7476132" y="6245485"/>
            <a:ext cx="123402" cy="2272359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76B060D-57CA-D049-976D-D387A0BC0F82}"/>
              </a:ext>
            </a:extLst>
          </p:cNvPr>
          <p:cNvCxnSpPr>
            <a:cxnSpLocks/>
            <a:stCxn id="128" idx="5"/>
            <a:endCxn id="130" idx="1"/>
          </p:cNvCxnSpPr>
          <p:nvPr/>
        </p:nvCxnSpPr>
        <p:spPr>
          <a:xfrm>
            <a:off x="5967213" y="4581393"/>
            <a:ext cx="1268761" cy="108430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12746F7B-381D-5F47-9BFC-96B161E7A23C}"/>
              </a:ext>
            </a:extLst>
          </p:cNvPr>
          <p:cNvCxnSpPr>
            <a:cxnSpLocks/>
          </p:cNvCxnSpPr>
          <p:nvPr/>
        </p:nvCxnSpPr>
        <p:spPr>
          <a:xfrm flipH="1">
            <a:off x="1712897" y="5117428"/>
            <a:ext cx="482543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2F7B9110-8137-A341-AF14-AC656645FA86}"/>
              </a:ext>
            </a:extLst>
          </p:cNvPr>
          <p:cNvCxnSpPr>
            <a:cxnSpLocks/>
          </p:cNvCxnSpPr>
          <p:nvPr/>
        </p:nvCxnSpPr>
        <p:spPr>
          <a:xfrm>
            <a:off x="1712897" y="4553564"/>
            <a:ext cx="482543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7CC5C56C-C90F-E045-BC7B-4A20AE9E5580}"/>
              </a:ext>
            </a:extLst>
          </p:cNvPr>
          <p:cNvSpPr txBox="1"/>
          <p:nvPr/>
        </p:nvSpPr>
        <p:spPr>
          <a:xfrm>
            <a:off x="2479198" y="4216050"/>
            <a:ext cx="1054848" cy="6093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R="0" algn="l" defTabSz="4572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sz="3600" dirty="0"/>
              <a:t>train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B65418B-261E-DF4D-9378-F0289AC85138}"/>
              </a:ext>
            </a:extLst>
          </p:cNvPr>
          <p:cNvSpPr txBox="1"/>
          <p:nvPr/>
        </p:nvSpPr>
        <p:spPr>
          <a:xfrm>
            <a:off x="2460344" y="4784769"/>
            <a:ext cx="1054848" cy="6093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R="0" algn="l" defTabSz="4572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sz="3600" dirty="0"/>
              <a:t>test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4D59D5F-FA6B-C946-8DFF-46A049493DE8}"/>
              </a:ext>
            </a:extLst>
          </p:cNvPr>
          <p:cNvSpPr txBox="1"/>
          <p:nvPr/>
        </p:nvSpPr>
        <p:spPr>
          <a:xfrm>
            <a:off x="13105070" y="4931330"/>
            <a:ext cx="7780370" cy="42657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l"/>
            <a:r>
              <a:rPr lang="fr-FR" sz="3600" dirty="0"/>
              <a:t>How ?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fr-FR" sz="3600" dirty="0" err="1"/>
              <a:t>Predict</a:t>
            </a:r>
            <a:r>
              <a:rPr lang="fr-FR" sz="3600" dirty="0"/>
              <a:t> </a:t>
            </a:r>
            <a:r>
              <a:rPr lang="fr-FR" sz="3600" dirty="0" err="1"/>
              <a:t>u</a:t>
            </a:r>
            <a:r>
              <a:rPr lang="fr-FR" sz="2800" baseline="-25000" dirty="0" err="1"/>
              <a:t>i</a:t>
            </a:r>
            <a:r>
              <a:rPr lang="fr-FR" sz="2800" baseline="-25000" dirty="0"/>
              <a:t>  </a:t>
            </a:r>
            <a:r>
              <a:rPr lang="fr-FR" sz="3600" dirty="0"/>
              <a:t>, v</a:t>
            </a:r>
            <a:r>
              <a:rPr lang="fr-FR" sz="3600" baseline="-25000" dirty="0"/>
              <a:t>i </a:t>
            </a:r>
            <a:r>
              <a:rPr lang="fr-FR" sz="3600" dirty="0"/>
              <a:t>for </a:t>
            </a:r>
            <a:r>
              <a:rPr lang="fr-FR" sz="3600" dirty="0" err="1"/>
              <a:t>each</a:t>
            </a:r>
            <a:r>
              <a:rPr lang="fr-FR" sz="3600" dirty="0"/>
              <a:t> </a:t>
            </a:r>
            <a:r>
              <a:rPr lang="fr-FR" sz="3600" dirty="0" err="1"/>
              <a:t>node</a:t>
            </a:r>
            <a:r>
              <a:rPr lang="fr-FR" sz="2800" dirty="0"/>
              <a:t>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fr-FR" sz="3600" dirty="0"/>
              <a:t>Score of </a:t>
            </a:r>
            <a:r>
              <a:rPr lang="fr-FR" sz="3600" dirty="0" err="1"/>
              <a:t>edge</a:t>
            </a:r>
            <a:r>
              <a:rPr lang="fr-FR" sz="3600" dirty="0"/>
              <a:t> i </a:t>
            </a:r>
            <a:r>
              <a:rPr lang="fr-FR" sz="3600" dirty="0">
                <a:sym typeface="Wingdings" pitchFamily="2" charset="2"/>
              </a:rPr>
              <a:t></a:t>
            </a:r>
            <a:r>
              <a:rPr lang="fr-FR" sz="3600" dirty="0"/>
              <a:t> j </a:t>
            </a:r>
            <a:r>
              <a:rPr lang="fr-FR" sz="3600" dirty="0" err="1"/>
              <a:t>is</a:t>
            </a:r>
            <a:r>
              <a:rPr lang="fr-FR" sz="3600" dirty="0"/>
              <a:t> &lt;</a:t>
            </a:r>
            <a:r>
              <a:rPr lang="fr-FR" sz="3600" dirty="0" err="1"/>
              <a:t>u</a:t>
            </a:r>
            <a:r>
              <a:rPr lang="fr-FR" sz="3600" baseline="-25000" dirty="0" err="1"/>
              <a:t>i</a:t>
            </a:r>
            <a:r>
              <a:rPr lang="fr-FR" sz="3600" dirty="0"/>
              <a:t> ,</a:t>
            </a:r>
            <a:r>
              <a:rPr lang="fr-FR" sz="3600" dirty="0" err="1"/>
              <a:t>v</a:t>
            </a:r>
            <a:r>
              <a:rPr lang="fr-FR" sz="3600" baseline="-25000" dirty="0" err="1"/>
              <a:t>j</a:t>
            </a:r>
            <a:r>
              <a:rPr lang="fr-FR" sz="3600" dirty="0"/>
              <a:t>&gt;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fr-FR" sz="3600" dirty="0"/>
          </a:p>
          <a:p>
            <a:pPr algn="l"/>
            <a:r>
              <a:rPr lang="fr-FR" sz="3600" dirty="0"/>
              <a:t>Goal :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fr-FR" sz="3600" dirty="0"/>
              <a:t>Recommandation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fr-FR" sz="3600" dirty="0" err="1"/>
              <a:t>Denoising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255414520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Outline</a:t>
            </a:r>
            <a:endParaRPr dirty="0"/>
          </a:p>
        </p:txBody>
      </p:sp>
      <p:sp>
        <p:nvSpPr>
          <p:cNvPr id="132" name="Shape 132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825500" marR="0" lvl="3" indent="-571500" algn="l" defTabSz="457200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591B3"/>
              </a:buClr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Motivation</a:t>
            </a:r>
          </a:p>
          <a:p>
            <a:pPr marL="825500" marR="0" lvl="3" indent="-571500" algn="l" defTabSz="457200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591B3"/>
              </a:buClr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b="1" dirty="0"/>
              <a:t>Graph Neural Nets</a:t>
            </a:r>
          </a:p>
          <a:p>
            <a:pPr marL="825500" marR="0" lvl="3" indent="-571500" algn="l" defTabSz="457200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591B3"/>
              </a:buClr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811161332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Graph Neural Nets</a:t>
            </a:r>
            <a:endParaRPr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EC22E58-E9A9-BE4C-8CAB-278668B39F38}"/>
              </a:ext>
            </a:extLst>
          </p:cNvPr>
          <p:cNvSpPr txBox="1"/>
          <p:nvPr/>
        </p:nvSpPr>
        <p:spPr>
          <a:xfrm>
            <a:off x="1638075" y="4542735"/>
            <a:ext cx="9150788" cy="42657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lvl="2" indent="0" algn="l"/>
            <a:r>
              <a:rPr lang="fr-FR" sz="3600" dirty="0"/>
              <a:t>Start </a:t>
            </a:r>
            <a:r>
              <a:rPr lang="fr-FR" sz="3600" dirty="0" err="1"/>
              <a:t>with</a:t>
            </a:r>
            <a:r>
              <a:rPr lang="fr-FR" sz="3600" dirty="0"/>
              <a:t> initial </a:t>
            </a:r>
            <a:r>
              <a:rPr lang="fr-FR" sz="3600" dirty="0" err="1"/>
              <a:t>node</a:t>
            </a:r>
            <a:r>
              <a:rPr lang="fr-FR" sz="3600" dirty="0"/>
              <a:t> </a:t>
            </a:r>
            <a:r>
              <a:rPr lang="fr-FR" sz="3600" dirty="0" err="1"/>
              <a:t>features</a:t>
            </a:r>
            <a:endParaRPr kumimoji="0" lang="fr-FR" sz="3600" b="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Vista Sans OT Medium"/>
              <a:ea typeface="Vista Sans OT Medium"/>
              <a:cs typeface="Vista Sans OT Medium"/>
              <a:sym typeface="Vista Sans OT Medium"/>
            </a:endParaRPr>
          </a:p>
          <a:p>
            <a:pPr marL="571500" lvl="2" indent="-571500" algn="l">
              <a:buFont typeface="Arial" panose="020B0604020202020204" pitchFamily="34" charset="0"/>
              <a:buChar char="•"/>
            </a:pPr>
            <a:endParaRPr lang="fr-FR" sz="3600" dirty="0"/>
          </a:p>
          <a:p>
            <a:pPr marL="571500" lvl="2" indent="-571500" algn="l">
              <a:buFont typeface="Arial" panose="020B0604020202020204" pitchFamily="34" charset="0"/>
              <a:buChar char="•"/>
            </a:pPr>
            <a:r>
              <a:rPr kumimoji="0" lang="fr-FR" sz="3600" b="0" i="0" u="none" strike="noStrike" cap="none" spc="0" normalizeH="0" baseline="0" dirty="0" err="1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Vista Sans OT Medium"/>
                <a:ea typeface="Vista Sans OT Medium"/>
                <a:cs typeface="Vista Sans OT Medium"/>
                <a:sym typeface="Vista Sans OT Medium"/>
              </a:rPr>
              <a:t>Aggregate</a:t>
            </a:r>
            <a:r>
              <a:rPr kumimoji="0" lang="fr-FR" sz="36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Vista Sans OT Medium"/>
                <a:ea typeface="Vista Sans OT Medium"/>
                <a:cs typeface="Vista Sans OT Medium"/>
                <a:sym typeface="Vista Sans OT Medium"/>
              </a:rPr>
              <a:t> :</a:t>
            </a:r>
            <a:endParaRPr kumimoji="0" lang="fr-FR" sz="3600" b="0" i="0" u="none" strike="noStrike" cap="none" spc="0" normalizeH="0" dirty="0">
              <a:ln>
                <a:noFill/>
              </a:ln>
              <a:solidFill>
                <a:srgbClr val="7D8490"/>
              </a:solidFill>
              <a:effectLst/>
              <a:uFillTx/>
              <a:latin typeface="Vista Sans OT Medium"/>
              <a:ea typeface="Vista Sans OT Medium"/>
              <a:cs typeface="Vista Sans OT Medium"/>
              <a:sym typeface="Vista Sans OT Medium"/>
            </a:endParaRPr>
          </a:p>
          <a:p>
            <a:pPr marL="571500" marR="0" indent="-571500" algn="l" defTabSz="4572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fr-FR" sz="3600" dirty="0"/>
          </a:p>
          <a:p>
            <a:pPr marL="571500" marR="0" indent="-571500" algn="l" defTabSz="4572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fr-FR" sz="3600" dirty="0"/>
              <a:t>Combine :</a:t>
            </a:r>
          </a:p>
          <a:p>
            <a:pPr marL="571500" marR="0" indent="-571500" algn="l" defTabSz="4572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fr-FR" sz="3600" b="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Vista Sans OT Medium"/>
              <a:ea typeface="Vista Sans OT Medium"/>
              <a:cs typeface="Vista Sans OT Medium"/>
              <a:sym typeface="Vista Sans OT Medium"/>
            </a:endParaRPr>
          </a:p>
          <a:p>
            <a:pPr marL="571500" marR="0" indent="-571500" algn="l" defTabSz="4572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sz="3600" b="0" i="0" u="none" strike="noStrike" cap="none" spc="0" normalizeH="0" baseline="0" dirty="0" err="1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Vista Sans OT Medium"/>
                <a:ea typeface="Vista Sans OT Medium"/>
                <a:cs typeface="Vista Sans OT Medium"/>
                <a:sym typeface="Vista Sans OT Medium"/>
              </a:rPr>
              <a:t>Readout</a:t>
            </a:r>
            <a:r>
              <a:rPr kumimoji="0" lang="fr-FR" sz="36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Vista Sans OT Medium"/>
                <a:ea typeface="Vista Sans OT Medium"/>
                <a:cs typeface="Vista Sans OT Medium"/>
                <a:sym typeface="Vista Sans OT Medium"/>
              </a:rPr>
              <a:t> :</a:t>
            </a:r>
            <a:endParaRPr lang="fr-FR" sz="3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52BD4E9-FAAC-E64F-B9DE-E195C55CF695}"/>
              </a:ext>
            </a:extLst>
          </p:cNvPr>
          <p:cNvSpPr txBox="1"/>
          <p:nvPr/>
        </p:nvSpPr>
        <p:spPr>
          <a:xfrm>
            <a:off x="13642848" y="6320129"/>
            <a:ext cx="4927540" cy="6093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lvl="2" indent="0" algn="l"/>
            <a:r>
              <a:rPr lang="fr-FR" sz="3600" dirty="0"/>
              <a:t>K </a:t>
            </a:r>
            <a:r>
              <a:rPr lang="fr-FR" sz="3600" dirty="0" err="1"/>
              <a:t>repetitions</a:t>
            </a:r>
            <a:r>
              <a:rPr lang="fr-FR" sz="3600" dirty="0"/>
              <a:t>   (</a:t>
            </a:r>
            <a:r>
              <a:rPr lang="fr-FR" sz="3600" dirty="0" err="1"/>
              <a:t>depth</a:t>
            </a:r>
            <a:r>
              <a:rPr lang="fr-FR" sz="3600" dirty="0"/>
              <a:t>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4D1DAD2-1A22-A34F-96B2-753AF2197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170" y="6858000"/>
            <a:ext cx="6350000" cy="838200"/>
          </a:xfrm>
          <a:prstGeom prst="rect">
            <a:avLst/>
          </a:prstGeom>
        </p:spPr>
      </p:pic>
      <p:sp>
        <p:nvSpPr>
          <p:cNvPr id="14" name="Right Brace 13">
            <a:extLst>
              <a:ext uri="{FF2B5EF4-FFF2-40B4-BE49-F238E27FC236}">
                <a16:creationId xmlns:a16="http://schemas.microsoft.com/office/drawing/2014/main" id="{E22160E3-4527-CD49-80DF-BA09FF9DC03E}"/>
              </a:ext>
            </a:extLst>
          </p:cNvPr>
          <p:cNvSpPr/>
          <p:nvPr/>
        </p:nvSpPr>
        <p:spPr>
          <a:xfrm>
            <a:off x="12954127" y="5484876"/>
            <a:ext cx="437388" cy="2279904"/>
          </a:xfrm>
          <a:prstGeom prst="rightBrace">
            <a:avLst/>
          </a:prstGeom>
          <a:noFill/>
          <a:ln w="3810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C5A843-B19A-BD46-ADCA-CDEFA593C3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9170" y="5634228"/>
            <a:ext cx="8255000" cy="838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7B6C18A-90B9-694C-8A41-AE65D42ADD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2020" y="8081772"/>
            <a:ext cx="6464300" cy="838200"/>
          </a:xfrm>
          <a:prstGeom prst="rect">
            <a:avLst/>
          </a:prstGeom>
        </p:spPr>
      </p:pic>
      <p:sp>
        <p:nvSpPr>
          <p:cNvPr id="44" name="Right Brace 43">
            <a:extLst>
              <a:ext uri="{FF2B5EF4-FFF2-40B4-BE49-F238E27FC236}">
                <a16:creationId xmlns:a16="http://schemas.microsoft.com/office/drawing/2014/main" id="{7CFB2F4E-B3A4-1447-9097-FFFF6DC1C6E6}"/>
              </a:ext>
            </a:extLst>
          </p:cNvPr>
          <p:cNvSpPr/>
          <p:nvPr/>
        </p:nvSpPr>
        <p:spPr>
          <a:xfrm>
            <a:off x="12954127" y="8092440"/>
            <a:ext cx="437388" cy="838200"/>
          </a:xfrm>
          <a:prstGeom prst="rightBrace">
            <a:avLst/>
          </a:prstGeom>
          <a:noFill/>
          <a:ln w="3810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63AE2F1-39B0-5B4B-AB0B-DCCECF380D79}"/>
              </a:ext>
            </a:extLst>
          </p:cNvPr>
          <p:cNvSpPr txBox="1"/>
          <p:nvPr/>
        </p:nvSpPr>
        <p:spPr>
          <a:xfrm>
            <a:off x="13642848" y="8206841"/>
            <a:ext cx="1889760" cy="6093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lvl="2" indent="0" algn="l"/>
            <a:r>
              <a:rPr lang="fr-FR" sz="3600" dirty="0" err="1"/>
              <a:t>optional</a:t>
            </a:r>
            <a:endParaRPr lang="fr-FR" sz="36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A12D0F7-4527-CB4A-9B7A-D6F2393AE3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3570" y="4542735"/>
            <a:ext cx="6731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18213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Graph Neural Nets</a:t>
            </a:r>
            <a:endParaRPr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C5A843-B19A-BD46-ADCA-CDEFA593C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2147" y="5634228"/>
            <a:ext cx="8255000" cy="838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7B6C18A-90B9-694C-8A41-AE65D42ADD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45714" y="5634228"/>
            <a:ext cx="6464300" cy="8382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3080DBC-FBF6-2341-956D-984ED5D3C8CA}"/>
              </a:ext>
            </a:extLst>
          </p:cNvPr>
          <p:cNvSpPr/>
          <p:nvPr/>
        </p:nvSpPr>
        <p:spPr>
          <a:xfrm>
            <a:off x="6347012" y="5217459"/>
            <a:ext cx="4074459" cy="1532965"/>
          </a:xfrm>
          <a:prstGeom prst="rect">
            <a:avLst/>
          </a:prstGeom>
          <a:noFill/>
          <a:ln w="508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129F90-9DD3-1D41-8EA3-02BF1DC5192E}"/>
              </a:ext>
            </a:extLst>
          </p:cNvPr>
          <p:cNvSpPr/>
          <p:nvPr/>
        </p:nvSpPr>
        <p:spPr>
          <a:xfrm>
            <a:off x="16677865" y="5217458"/>
            <a:ext cx="3008630" cy="1532965"/>
          </a:xfrm>
          <a:prstGeom prst="rect">
            <a:avLst/>
          </a:prstGeom>
          <a:noFill/>
          <a:ln w="508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1FE750-620F-9945-B38F-70C4D7E913EC}"/>
              </a:ext>
            </a:extLst>
          </p:cNvPr>
          <p:cNvSpPr txBox="1"/>
          <p:nvPr/>
        </p:nvSpPr>
        <p:spPr>
          <a:xfrm>
            <a:off x="11700679" y="8617188"/>
            <a:ext cx="982641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4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Vista Sans OT Medium"/>
                <a:ea typeface="Vista Sans OT Medium"/>
                <a:cs typeface="Vista Sans OT Medium"/>
                <a:sym typeface="Vista Sans OT Medium"/>
              </a:rPr>
              <a:t>Sets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D103C60-6205-4245-BE2E-27F8B96D78DC}"/>
              </a:ext>
            </a:extLst>
          </p:cNvPr>
          <p:cNvCxnSpPr>
            <a:endCxn id="2" idx="2"/>
          </p:cNvCxnSpPr>
          <p:nvPr/>
        </p:nvCxnSpPr>
        <p:spPr>
          <a:xfrm flipH="1" flipV="1">
            <a:off x="8384242" y="6750424"/>
            <a:ext cx="3180229" cy="186676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0932614-B357-0849-AC1D-E4B73B385859}"/>
              </a:ext>
            </a:extLst>
          </p:cNvPr>
          <p:cNvCxnSpPr>
            <a:endCxn id="16" idx="2"/>
          </p:cNvCxnSpPr>
          <p:nvPr/>
        </p:nvCxnSpPr>
        <p:spPr>
          <a:xfrm flipV="1">
            <a:off x="12683320" y="6750423"/>
            <a:ext cx="5498860" cy="1866765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737091412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EDEEF1"/>
      </a:dk1>
      <a:lt1>
        <a:srgbClr val="7D8490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FreightSansLFPro Medium"/>
        <a:ea typeface="FreightSansLFPro Medium"/>
        <a:cs typeface="FreightSansLFPro Medium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6200" tIns="76200" rIns="76200" bIns="762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6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1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9000" b="0" i="0" u="none" strike="noStrike" cap="none" spc="0" normalizeH="0" baseline="0">
            <a:ln>
              <a:noFill/>
            </a:ln>
            <a:solidFill>
              <a:srgbClr val="7D8490"/>
            </a:solidFill>
            <a:effectLst/>
            <a:uFillTx/>
            <a:latin typeface="Vista Sans OT Medium"/>
            <a:ea typeface="Vista Sans OT Medium"/>
            <a:cs typeface="Vista Sans OT Medium"/>
            <a:sym typeface="Vista Sans O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FreightSansLFPro Medium"/>
        <a:ea typeface="FreightSansLFPro Medium"/>
        <a:cs typeface="FreightSansLFPro Medium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6200" tIns="76200" rIns="76200" bIns="762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6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1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9000" b="0" i="0" u="none" strike="noStrike" cap="none" spc="0" normalizeH="0" baseline="0">
            <a:ln>
              <a:noFill/>
            </a:ln>
            <a:solidFill>
              <a:srgbClr val="7D8490"/>
            </a:solidFill>
            <a:effectLst/>
            <a:uFillTx/>
            <a:latin typeface="Vista Sans OT Medium"/>
            <a:ea typeface="Vista Sans OT Medium"/>
            <a:cs typeface="Vista Sans OT Medium"/>
            <a:sym typeface="Vista Sans O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11993</TotalTime>
  <Words>573</Words>
  <Application>Microsoft Macintosh PowerPoint</Application>
  <PresentationFormat>Custom</PresentationFormat>
  <Paragraphs>217</Paragraphs>
  <Slides>44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4" baseType="lpstr">
      <vt:lpstr>Arial</vt:lpstr>
      <vt:lpstr>FreightSansLFPro</vt:lpstr>
      <vt:lpstr>FreightSansLFPro Light</vt:lpstr>
      <vt:lpstr>FreightSansLFPro Medium</vt:lpstr>
      <vt:lpstr>FreightSansLFPro Semibold</vt:lpstr>
      <vt:lpstr>Gill Sans</vt:lpstr>
      <vt:lpstr>Graphik Regular</vt:lpstr>
      <vt:lpstr>Lucida Grande</vt:lpstr>
      <vt:lpstr>Vista Sans OT Medium</vt:lpstr>
      <vt:lpstr>White</vt:lpstr>
      <vt:lpstr>Intro to Graph Neural Nets</vt:lpstr>
      <vt:lpstr>Outline</vt:lpstr>
      <vt:lpstr>Motivation : Graph classification</vt:lpstr>
      <vt:lpstr>Motivation : Graph classification</vt:lpstr>
      <vt:lpstr>Motivation : Node classification</vt:lpstr>
      <vt:lpstr>Motivation : Link prediction</vt:lpstr>
      <vt:lpstr>Outline</vt:lpstr>
      <vt:lpstr>Graph Neural Nets</vt:lpstr>
      <vt:lpstr>Graph Neural Nets</vt:lpstr>
      <vt:lpstr>Graph Neural Nets</vt:lpstr>
      <vt:lpstr>Graph Neural Nets</vt:lpstr>
      <vt:lpstr>Invariance to Graph Isomorphism</vt:lpstr>
      <vt:lpstr>Invariance to Graph Isomorphism</vt:lpstr>
      <vt:lpstr>Invariance to Graph Isomorphism</vt:lpstr>
      <vt:lpstr>Graph Convolutional Networks</vt:lpstr>
      <vt:lpstr>Graph Convolutional Networks</vt:lpstr>
      <vt:lpstr>Graph Convolutional Networks</vt:lpstr>
      <vt:lpstr>Graph Convolutional Networks</vt:lpstr>
      <vt:lpstr>Graph Convolutional Networks</vt:lpstr>
      <vt:lpstr>Graph Convolutional Networks</vt:lpstr>
      <vt:lpstr>Graph Convolutional Networks</vt:lpstr>
      <vt:lpstr>Graph Convolutional Networks</vt:lpstr>
      <vt:lpstr>Graph Convolutional Networks</vt:lpstr>
      <vt:lpstr>Graph Convolutional Networks</vt:lpstr>
      <vt:lpstr>Outline</vt:lpstr>
      <vt:lpstr>Implementation with Deep Graph Library</vt:lpstr>
      <vt:lpstr>Implementation with Deep Graph Library</vt:lpstr>
      <vt:lpstr>Implementation with Deep Graph Library</vt:lpstr>
      <vt:lpstr>Implementation with Deep Graph Library</vt:lpstr>
      <vt:lpstr>Difficulties for big graphs</vt:lpstr>
      <vt:lpstr>Conclusion</vt:lpstr>
      <vt:lpstr>Intro to the Practical Session</vt:lpstr>
      <vt:lpstr>Outline</vt:lpstr>
      <vt:lpstr>Neural Relational Inference - Setup</vt:lpstr>
      <vt:lpstr>Neural Relational Inference - Baseline</vt:lpstr>
      <vt:lpstr>Neural Relational Inference - Encoder</vt:lpstr>
      <vt:lpstr>Neural Relational Inference - Encoder</vt:lpstr>
      <vt:lpstr>Neural Relational Inference - Encoder</vt:lpstr>
      <vt:lpstr>Neural Relational Inference - Encoder</vt:lpstr>
      <vt:lpstr>Neural Relational Inference - Encoder</vt:lpstr>
      <vt:lpstr>Neural Relational Inference - Decoder</vt:lpstr>
      <vt:lpstr>Neural Relational Inference - Model</vt:lpstr>
      <vt:lpstr>Neural Relational Inference - Model</vt:lpstr>
      <vt:lpstr>And in the end 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Timothee Lacroix</cp:lastModifiedBy>
  <cp:revision>60</cp:revision>
  <cp:lastPrinted>2016-09-12T15:07:18Z</cp:lastPrinted>
  <dcterms:modified xsi:type="dcterms:W3CDTF">2019-06-27T14:59:40Z</dcterms:modified>
</cp:coreProperties>
</file>