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3B7-4D72-4BD7-9AE1-263F53711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98A15-87EB-4B7A-AE48-D7BB23127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A6671-94EC-41B2-BB42-ED6BA0BB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BD9E-6BE7-4A7D-A358-DFD54FB1003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38CD9-01CC-4E9D-9D07-D5D7C568B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B040F-FE7D-44FF-84DF-E68875153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CBB6-48FF-435E-9C4A-AB84EA2E5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4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54D6-0EAF-4396-91F4-2C954524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916EF-163E-4AC0-877C-C8871727D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ED616-5D22-4B41-B7EF-67977883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BD9E-6BE7-4A7D-A358-DFD54FB1003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A17AF-7011-495F-9FE2-1BB6C2DB5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6C33D-9FEB-4C2A-9860-A5BE921F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CBB6-48FF-435E-9C4A-AB84EA2E5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5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517F73-EC0F-4AD1-A3E5-1F107B9D3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34955-BA3B-4183-B356-A9342416B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E402A-A9A8-4823-9FA2-320CB61F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BD9E-6BE7-4A7D-A358-DFD54FB1003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60DA0-E4CC-4CDB-83B2-E3E6CBFB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8D72C-FEB4-4961-950E-4C1B4341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CBB6-48FF-435E-9C4A-AB84EA2E5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2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5B3F-FF29-4BFE-A1A7-27CAD9E2D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2C28D-DFE3-4369-9264-CB19327F9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F8814-2696-40EB-B799-597F85FA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BD9E-6BE7-4A7D-A358-DFD54FB1003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C9F27-80A7-49D7-BE71-B0A702CB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BD12E-4D57-407A-B890-BA6A8FE9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CBB6-48FF-435E-9C4A-AB84EA2E5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5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D76E-6F10-4153-A4D1-24A9ED783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A452A-9DD5-4FCC-AEA7-1E54AE0A1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9ECC4-5137-4FCD-965F-DD02CE8E8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BD9E-6BE7-4A7D-A358-DFD54FB1003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D5A88-5BC1-4FC8-8590-63662B40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55534-470D-4681-969B-78E23458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CBB6-48FF-435E-9C4A-AB84EA2E5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E72A-8915-4FE8-8F1F-2C2D0925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F7316-B7FB-43D7-8B38-372A61EC2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770C2-CA89-4369-9136-EE0D790C6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98429-586C-4BAC-B933-97DC9B69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BD9E-6BE7-4A7D-A358-DFD54FB1003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B86BF-A298-4EDD-BBDC-3E933DE9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C4A4B-399E-4A47-BAD4-8ACD47FE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CBB6-48FF-435E-9C4A-AB84EA2E5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2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EAF2-E54D-4923-A48F-EDB217410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37EAC-48BD-4F51-8EF8-8E19B58C8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12F40-D912-4950-A9A9-6AA194809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B082A-FE0E-4104-8B93-AFE222E78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A4308-26A0-477E-9EA2-ED6F2EE4B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617F87-E480-415A-8058-F9D06E6F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BD9E-6BE7-4A7D-A358-DFD54FB1003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A60DE5-B5A1-4044-B36E-473AEF82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768A6-6947-425D-8866-5154C8EA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CBB6-48FF-435E-9C4A-AB84EA2E5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9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97D7-5882-4F2E-9674-D7D571C4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796A67-DD4E-47E3-9BFB-4F8C624A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BD9E-6BE7-4A7D-A358-DFD54FB1003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C3DF8-B348-4ED6-8161-42C78FAB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4C3F1-B694-4298-BF6D-609DF43B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CBB6-48FF-435E-9C4A-AB84EA2E5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7A91D-71B2-479E-8E1F-ED2AD51E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BD9E-6BE7-4A7D-A358-DFD54FB1003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41687-B17A-41B8-AA9D-5AE0868BD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347CC-6C4D-47D3-B03E-1B0A60CB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CBB6-48FF-435E-9C4A-AB84EA2E5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0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639D-62B8-444E-B6FF-3AED1644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D310F-F9DD-4CCE-ABBA-9808EF35E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4CD45-BA35-4868-A029-1629F3089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868CD-9CD5-47B7-BF25-50AF2EB8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BD9E-6BE7-4A7D-A358-DFD54FB1003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40753-056F-447C-9E31-0CD4B5F0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B7D66-73FE-43E1-A09F-EEC4810A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CBB6-48FF-435E-9C4A-AB84EA2E5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9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3748-2906-4586-B7A0-5D4ED4E85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9D403E-A4C3-4058-882F-42C992CA0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FC541-8BA3-4B9E-8B3B-BE75783D0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9A545-EFA9-4A61-A077-F3B945F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BD9E-6BE7-4A7D-A358-DFD54FB1003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DB196-5945-480F-A717-B3D03E2D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AF60C-FD7B-4424-9781-D088D1C2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CBB6-48FF-435E-9C4A-AB84EA2E5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7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FBF922-2B3A-47B9-800D-A889153BA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0F6BC-8410-410C-A77D-D7C167220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32694-D8FB-4605-9391-0FCD54B99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FBD9E-6BE7-4A7D-A358-DFD54FB10032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82B11-4D63-4495-B2F9-4BA2172EC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29684-34FC-4C05-A435-5BBFBE1EF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7CBB6-48FF-435E-9C4A-AB84EA2E5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4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B419-E4D0-45F3-9A6F-1B1DC00B9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2187"/>
          </a:xfrm>
        </p:spPr>
        <p:txBody>
          <a:bodyPr/>
          <a:lstStyle/>
          <a:p>
            <a:r>
              <a:rPr lang="en-US" dirty="0"/>
              <a:t>King County Housing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2E879-F7B7-48D1-9683-4C8C2B34A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9250" y="2209800"/>
            <a:ext cx="9144000" cy="4333875"/>
          </a:xfrm>
        </p:spPr>
        <p:txBody>
          <a:bodyPr/>
          <a:lstStyle/>
          <a:p>
            <a:r>
              <a:rPr lang="en-US" sz="2800" dirty="0"/>
              <a:t>Analysis and Observations</a:t>
            </a:r>
          </a:p>
          <a:p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Over 21,000 entries (homes)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2014 – 2015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21 columns total; analyzed 15 to predict home values.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77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5132-0DAB-40FA-B92E-01EBDAB3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217FD-311D-41FC-B18D-9F85ACD9B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Evaluate features for distribution of values and quality of data</a:t>
            </a:r>
          </a:p>
          <a:p>
            <a:endParaRPr lang="en-US" dirty="0"/>
          </a:p>
          <a:p>
            <a:r>
              <a:rPr lang="en-US" dirty="0"/>
              <a:t>Remove those features that don’t add value</a:t>
            </a:r>
          </a:p>
          <a:p>
            <a:endParaRPr lang="en-US" dirty="0"/>
          </a:p>
          <a:p>
            <a:r>
              <a:rPr lang="en-US" dirty="0"/>
              <a:t>Check for colinear features</a:t>
            </a:r>
          </a:p>
          <a:p>
            <a:endParaRPr lang="en-US" dirty="0"/>
          </a:p>
          <a:p>
            <a:r>
              <a:rPr lang="en-US" dirty="0"/>
              <a:t>Perform OLS and Multiple Linear Regression analysis</a:t>
            </a:r>
          </a:p>
          <a:p>
            <a:endParaRPr lang="en-US" dirty="0"/>
          </a:p>
          <a:p>
            <a:r>
              <a:rPr lang="en-US" dirty="0"/>
              <a:t>Perform K-Fold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37749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6363-6BE2-4C76-9128-A81DD2C9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E6768-0F8C-4A7C-830C-D37E3F5E2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Determined that 6 features were not relevant</a:t>
            </a:r>
          </a:p>
          <a:p>
            <a:r>
              <a:rPr lang="en-US" dirty="0"/>
              <a:t>Most features not normally distributed: Grade was the best</a:t>
            </a:r>
          </a:p>
          <a:p>
            <a:r>
              <a:rPr lang="en-US" dirty="0"/>
              <a:t>Skewed features were primarily Positively skewed due to outliers</a:t>
            </a:r>
          </a:p>
          <a:p>
            <a:r>
              <a:rPr lang="en-US" dirty="0"/>
              <a:t>Initial analysis results suggested grade and living space were best predictors</a:t>
            </a:r>
          </a:p>
          <a:p>
            <a:r>
              <a:rPr lang="en-US" dirty="0"/>
              <a:t>Mean-normalizing features improved fit</a:t>
            </a:r>
          </a:p>
          <a:p>
            <a:r>
              <a:rPr lang="en-US" dirty="0"/>
              <a:t>Train-test results were positive: about 5% difference between them</a:t>
            </a:r>
          </a:p>
          <a:p>
            <a:r>
              <a:rPr lang="en-US" dirty="0"/>
              <a:t>K-Fold Cross validation confirmed the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7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93DB-79AD-434B-BB7A-CC22EF3FE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C78BD-9367-43AB-976F-F9C3A9FCF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Grade was the best predictor, but is subjective as it is human action.</a:t>
            </a:r>
          </a:p>
          <a:p>
            <a:endParaRPr lang="en-US" dirty="0"/>
          </a:p>
          <a:p>
            <a:r>
              <a:rPr lang="en-US" dirty="0"/>
              <a:t>Of the purely objective features, Living Space is the best predictor.</a:t>
            </a:r>
          </a:p>
          <a:p>
            <a:endParaRPr lang="en-US" dirty="0"/>
          </a:p>
          <a:p>
            <a:r>
              <a:rPr lang="en-US" dirty="0"/>
              <a:t>Even with Grade, these features only explain (or predict) a little over half of a home’s value.</a:t>
            </a:r>
          </a:p>
          <a:p>
            <a:endParaRPr lang="en-US" dirty="0"/>
          </a:p>
          <a:p>
            <a:r>
              <a:rPr lang="en-US" dirty="0"/>
              <a:t>Eliminating bedroom outliers didn’t improve </a:t>
            </a:r>
            <a:r>
              <a:rPr lang="en-US"/>
              <a:t>the results.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5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178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King County Housing Data</vt:lpstr>
      <vt:lpstr>Methodology</vt:lpstr>
      <vt:lpstr>Analysis</vt:lpstr>
      <vt:lpstr>Key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County Housing Data</dc:title>
  <dc:creator>Timothy Larcher</dc:creator>
  <cp:lastModifiedBy>Timothy Larcher</cp:lastModifiedBy>
  <cp:revision>1</cp:revision>
  <dcterms:created xsi:type="dcterms:W3CDTF">2019-01-20T00:30:24Z</dcterms:created>
  <dcterms:modified xsi:type="dcterms:W3CDTF">2019-01-22T18:40:10Z</dcterms:modified>
</cp:coreProperties>
</file>