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41"/>
    <p:restoredTop sz="94648"/>
  </p:normalViewPr>
  <p:slideViewPr>
    <p:cSldViewPr snapToGrid="0">
      <p:cViewPr>
        <p:scale>
          <a:sx n="90" d="100"/>
          <a:sy n="90" d="100"/>
        </p:scale>
        <p:origin x="9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356F-2F20-7C51-173D-CEF97E982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9CA32-4C85-45BC-218B-ED6C14FB4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46298-BE8F-56EC-8875-E9CC9B61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ED43-EE87-7C44-8946-6B3464C8F27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745C1-C9F0-0CB4-4B18-97CF619D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8041-D803-5CEA-0703-BB3EA2FB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75B5-194F-B84A-8258-01980311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3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AEB0-4AB0-73F3-8FF4-AC968055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8DACA-4579-6E57-22A4-A94955DB1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FEFE7-DD8D-F0D1-29C1-83A46272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ED43-EE87-7C44-8946-6B3464C8F27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52D27-C88A-A904-0903-BED5507B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B511-613B-A553-4AE6-11EC6F04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75B5-194F-B84A-8258-01980311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6716F-1002-0710-1F0E-1B95A2E0C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73922-38EF-5A47-4985-E640D3617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69A1-C519-00B8-E554-1AB0CBAA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ED43-EE87-7C44-8946-6B3464C8F27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892-A799-7847-8F9A-2C56AC36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2225A-A4FC-D105-E666-C1EBAC43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75B5-194F-B84A-8258-01980311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4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2F73-326B-5608-BE8A-7CC11BF4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B41E-BA00-FA01-EFAF-CF54DC8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8EE8D-6D4B-D7C5-E14A-68303396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ED43-EE87-7C44-8946-6B3464C8F27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EA9F-A8B5-28A3-B356-A76E9732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FB4C-1F6F-4EDC-DAB5-38AF84C9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75B5-194F-B84A-8258-01980311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7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CFA8-B275-E743-D5B7-877C1244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3FAD-DBB0-2C9D-6FB2-5FF2D303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66FE-71D5-2AE4-C0A7-0D8B6CDE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ED43-EE87-7C44-8946-6B3464C8F27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45356-9223-51D4-0048-08C4EB9D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B933F-82E6-A9E1-BBB2-DB9753E9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75B5-194F-B84A-8258-01980311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E00F-75BB-93E5-C070-7E2FEAE3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7503-B364-9436-6F44-2482FA0B6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60ED9-7949-913D-53E5-A13A234C6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51DA9-EA2C-C657-F5CE-CF0CE730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ED43-EE87-7C44-8946-6B3464C8F27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F0F90-B8A6-992B-2441-C5DC6231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5B842-E7B2-F028-3723-52D2848B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75B5-194F-B84A-8258-01980311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2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7804-66BE-2BA7-4F11-BD2C3CC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7E1B3-BF61-9CCC-B59F-7CFA2BD7E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131C2-8575-1B30-5332-BB8A2B142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54629-CA43-8B47-D3C0-5CC121BBD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C5283-DA35-2E2B-74D8-2D9CDA333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CDF0A-80DB-FEB8-2CD9-184AD698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ED43-EE87-7C44-8946-6B3464C8F27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BE0F1-5212-16BB-96FD-4A453956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B1CBF-FA08-C8D9-EF7D-DA223757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75B5-194F-B84A-8258-01980311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7F56-7E93-4AA7-A5D8-789D0149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FC341-5D77-9C8B-7179-1FD54A83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ED43-EE87-7C44-8946-6B3464C8F27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1882F-47AD-2EED-0719-F4B0324C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6491A-3DDD-FEDD-DDF7-12D4FBF8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75B5-194F-B84A-8258-01980311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B8B2E-92EF-1AF4-7FB0-71824DE8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ED43-EE87-7C44-8946-6B3464C8F27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E3B4C-DCEF-87B4-F887-2469AE62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A77BB-23DA-CA3D-67A6-69983FAA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75B5-194F-B84A-8258-01980311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A6A0-7F19-808F-1CEA-61B9E507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CE7E-3712-9862-F5BA-48DC18F0F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6F8AC-C9F4-C906-3058-6815B7F6E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570FD-D4AF-3995-7E48-517FF4B6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ED43-EE87-7C44-8946-6B3464C8F27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96F45-AC6E-AACF-FB73-1DDF5992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26A83-49F9-BADF-8586-CA65DE53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75B5-194F-B84A-8258-01980311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9F63-0A36-96D8-1C95-DC798671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6E6DC-718A-D1DE-379D-12E1AE445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E44AB-4D23-B227-E817-DDAD18F4D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5958-E9C6-D6A6-1C17-4EBC31F3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AED43-EE87-7C44-8946-6B3464C8F27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97B4-9964-04AC-BE97-820064E2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33E31-BE83-234B-EA44-048ACE1B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D75B5-194F-B84A-8258-01980311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D1E29-8215-BD2F-27C3-6B6EEE38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8367D-8E60-3E94-9ABD-EDAB3FEB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D7A39-47E1-24D7-1C49-A8F3662E6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AED43-EE87-7C44-8946-6B3464C8F279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D154-807A-F054-A335-11CE15E0B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6FAA-018D-C861-8581-92E8734EF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D75B5-194F-B84A-8258-01980311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3588-ACE8-7B36-445A-E2EDB50CC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4196" y="2595062"/>
            <a:ext cx="8330291" cy="2097154"/>
          </a:xfrm>
        </p:spPr>
        <p:txBody>
          <a:bodyPr>
            <a:noAutofit/>
          </a:bodyPr>
          <a:lstStyle/>
          <a:p>
            <a:r>
              <a:rPr lang="en-US" sz="19300" b="1" dirty="0">
                <a:solidFill>
                  <a:schemeClr val="bg1"/>
                </a:solidFill>
                <a:latin typeface="Microsoft GothicNeo" panose="02000300000000000000" pitchFamily="2" charset="-127"/>
                <a:ea typeface="Microsoft GothicNeo" panose="02000300000000000000" pitchFamily="2" charset="-127"/>
                <a:cs typeface="Microsoft GothicNeo" panose="02000300000000000000" pitchFamily="2" charset="-127"/>
              </a:rPr>
              <a:t>Chainy</a:t>
            </a:r>
          </a:p>
        </p:txBody>
      </p:sp>
      <p:pic>
        <p:nvPicPr>
          <p:cNvPr id="6" name="Picture 5" descr="A cartoon of a robot playing a saxophone&#10;&#10;Description automatically generated">
            <a:extLst>
              <a:ext uri="{FF2B5EF4-FFF2-40B4-BE49-F238E27FC236}">
                <a16:creationId xmlns:a16="http://schemas.microsoft.com/office/drawing/2014/main" id="{FFCC9DFC-373F-5C6B-0F8D-61D5582A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9" y="1413735"/>
            <a:ext cx="3278481" cy="32784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28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GothicNeo</vt:lpstr>
      <vt:lpstr>Aptos</vt:lpstr>
      <vt:lpstr>Aptos Display</vt:lpstr>
      <vt:lpstr>Arial</vt:lpstr>
      <vt:lpstr>Office Theme</vt:lpstr>
      <vt:lpstr>Chainy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Leow</dc:creator>
  <cp:lastModifiedBy>Timothy Leow</cp:lastModifiedBy>
  <cp:revision>2</cp:revision>
  <dcterms:created xsi:type="dcterms:W3CDTF">2024-11-21T15:45:43Z</dcterms:created>
  <dcterms:modified xsi:type="dcterms:W3CDTF">2024-11-22T15:13:31Z</dcterms:modified>
</cp:coreProperties>
</file>