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8" r:id="rId9"/>
    <p:sldId id="261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27,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27,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7.e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dmin/Dropbox/scans/RosettaTablet/Using%20RosettaTablet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dmin/Dropbox/scans/RosettaTablet/Making%20a%20Lesson%20-%20Rosetta%20Tablet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97908" y="1946501"/>
            <a:ext cx="4989845" cy="1204306"/>
          </a:xfrm>
        </p:spPr>
        <p:txBody>
          <a:bodyPr/>
          <a:lstStyle/>
          <a:p>
            <a:r>
              <a:rPr lang="en-US" sz="6000" dirty="0" smtClean="0"/>
              <a:t>Using Rosetta tablet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64769" y="3437859"/>
            <a:ext cx="3472456" cy="572567"/>
          </a:xfrm>
        </p:spPr>
        <p:txBody>
          <a:bodyPr>
            <a:noAutofit/>
          </a:bodyPr>
          <a:lstStyle/>
          <a:p>
            <a:r>
              <a:rPr lang="en-US" sz="3200" dirty="0" smtClean="0"/>
              <a:t>For teachers and students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72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“Translating” Punctuation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440786"/>
              </p:ext>
            </p:extLst>
          </p:nvPr>
        </p:nvGraphicFramePr>
        <p:xfrm>
          <a:off x="1210400" y="1002605"/>
          <a:ext cx="11877675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9296400" imgH="2667000" progId="Word.Document.12">
                  <p:embed/>
                </p:oleObj>
              </mc:Choice>
              <mc:Fallback>
                <p:oleObj name="Document" r:id="rId3" imgW="9296400" imgH="266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0400" y="1002605"/>
                        <a:ext cx="11877675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033" y="299871"/>
            <a:ext cx="1878967" cy="1405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267" y="5546198"/>
            <a:ext cx="8619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tim.leverentz@isd623.org</a:t>
            </a:r>
            <a:endParaRPr lang="en-US" sz="6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27699" y="2875509"/>
            <a:ext cx="194037" cy="51159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54408" y="3334182"/>
            <a:ext cx="114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38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333" y="660400"/>
            <a:ext cx="736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Ideas?</a:t>
            </a:r>
          </a:p>
          <a:p>
            <a:r>
              <a:rPr lang="en-US" sz="7200" dirty="0"/>
              <a:t>	</a:t>
            </a:r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808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Explore Rosetta Tablet as a student.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Understand the current capabilities of the program.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Create a new lesson with a group.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435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to the handout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hlinkClick r:id="rId2" action="ppaction://hlinkfile"/>
              </a:rPr>
              <a:t>Using RosettaTablet.pdf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30300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Rosetta Tablet Capabilities: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Picture practice with text 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Pronunciation practice</a:t>
            </a:r>
          </a:p>
        </p:txBody>
      </p:sp>
    </p:spTree>
    <p:extLst>
      <p:ext uri="{BB962C8B-B14F-4D97-AF65-F5344CB8AC3E}">
        <p14:creationId xmlns:p14="http://schemas.microsoft.com/office/powerpoint/2010/main" val="110675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to the handout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hlinkClick r:id="rId2" action="ppaction://hlinkfile"/>
              </a:rPr>
              <a:t>Making a Lesson.PDF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7774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04305"/>
          </a:xfrm>
        </p:spPr>
        <p:txBody>
          <a:bodyPr>
            <a:noAutofit/>
          </a:bodyPr>
          <a:lstStyle/>
          <a:p>
            <a:r>
              <a:rPr lang="en-US" sz="2800" dirty="0"/>
              <a:t>Things to consider:</a:t>
            </a:r>
          </a:p>
          <a:p>
            <a:pPr lvl="0">
              <a:buFont typeface="Arial"/>
              <a:buChar char="•"/>
            </a:pPr>
            <a:r>
              <a:rPr lang="en-US" sz="2800" dirty="0"/>
              <a:t>You need at least 4 pictures to make a lesson.</a:t>
            </a:r>
          </a:p>
          <a:p>
            <a:pPr lvl="0">
              <a:buFont typeface="Arial"/>
              <a:buChar char="•"/>
            </a:pPr>
            <a:r>
              <a:rPr lang="en-US" sz="2800" dirty="0"/>
              <a:t>You don’t want ambiguous right answers. </a:t>
            </a:r>
            <a:endParaRPr lang="en-US" sz="2800" dirty="0" smtClean="0"/>
          </a:p>
          <a:p>
            <a:pPr lvl="2">
              <a:buFont typeface="Arial"/>
              <a:buChar char="•"/>
            </a:pPr>
            <a:r>
              <a:rPr lang="en-US" sz="2400" dirty="0" smtClean="0"/>
              <a:t>Don’t </a:t>
            </a:r>
            <a:r>
              <a:rPr lang="en-US" sz="2400" dirty="0"/>
              <a:t>have </a:t>
            </a:r>
            <a:r>
              <a:rPr lang="en-US" sz="2400" i="1" dirty="0"/>
              <a:t>father</a:t>
            </a:r>
            <a:r>
              <a:rPr lang="en-US" sz="2400" dirty="0"/>
              <a:t> and </a:t>
            </a:r>
            <a:r>
              <a:rPr lang="en-US" sz="2400" i="1" dirty="0"/>
              <a:t>uncle</a:t>
            </a:r>
            <a:r>
              <a:rPr lang="en-US" sz="2400" dirty="0"/>
              <a:t> in the same lesson – students wouldn’t know which adult male to click.</a:t>
            </a:r>
          </a:p>
          <a:p>
            <a:pPr lvl="0">
              <a:buFont typeface="Arial"/>
              <a:buChar char="•"/>
            </a:pPr>
            <a:r>
              <a:rPr lang="en-US" sz="2800" dirty="0"/>
              <a:t>There are certain rules about how you can name files – you cannot use “!,?’:” in filenames.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000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“Translating” Punctuation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54378"/>
              </p:ext>
            </p:extLst>
          </p:nvPr>
        </p:nvGraphicFramePr>
        <p:xfrm>
          <a:off x="1210400" y="1002605"/>
          <a:ext cx="11877675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9296400" imgH="2667000" progId="Word.Document.12">
                  <p:embed/>
                </p:oleObj>
              </mc:Choice>
              <mc:Fallback>
                <p:oleObj name="Document" r:id="rId3" imgW="9296400" imgH="266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0400" y="1002605"/>
                        <a:ext cx="11877675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033" y="299871"/>
            <a:ext cx="1878967" cy="1405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267" y="5546198"/>
            <a:ext cx="8619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tim.leverentz@isd623.org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725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Wikipedia.org</a:t>
            </a:r>
            <a:r>
              <a:rPr lang="en-US" sz="3600" dirty="0" smtClean="0"/>
              <a:t> – </a:t>
            </a:r>
            <a:r>
              <a:rPr lang="en-US" sz="3200" dirty="0" smtClean="0"/>
              <a:t>great photos, diagrams</a:t>
            </a:r>
          </a:p>
          <a:p>
            <a:r>
              <a:rPr lang="en-US" sz="3600" dirty="0" err="1" smtClean="0"/>
              <a:t>Openclipart.org</a:t>
            </a:r>
            <a:r>
              <a:rPr lang="en-US" sz="3600" dirty="0" smtClean="0"/>
              <a:t> - cartoons</a:t>
            </a:r>
          </a:p>
          <a:p>
            <a:r>
              <a:rPr lang="en-US" sz="3600" dirty="0" err="1" smtClean="0"/>
              <a:t>Images.google.com</a:t>
            </a:r>
            <a:r>
              <a:rPr lang="en-US" sz="3600" dirty="0" smtClean="0"/>
              <a:t> - everything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60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7897707" cy="548640"/>
          </a:xfrm>
        </p:spPr>
        <p:txBody>
          <a:bodyPr/>
          <a:lstStyle/>
          <a:p>
            <a:r>
              <a:rPr lang="en-US" dirty="0" smtClean="0"/>
              <a:t>Please get into groups – share 1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53025"/>
            <a:ext cx="7520940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1 person is the driver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2 other people think of content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40567"/>
            <a:ext cx="2324100" cy="317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67" y="3060700"/>
            <a:ext cx="328930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567" y="914400"/>
            <a:ext cx="1878967" cy="14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41</TotalTime>
  <Words>180</Words>
  <Application>Microsoft Macintosh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Angles</vt:lpstr>
      <vt:lpstr>Microsoft Word Document</vt:lpstr>
      <vt:lpstr>Using Rosetta tablet</vt:lpstr>
      <vt:lpstr>Session goals</vt:lpstr>
      <vt:lpstr>Refer to the handout</vt:lpstr>
      <vt:lpstr>Rosetta Tablet Capabilities:</vt:lpstr>
      <vt:lpstr>Refer to the handout</vt:lpstr>
      <vt:lpstr>Making a Lesson</vt:lpstr>
      <vt:lpstr>“Translating” Punctuation</vt:lpstr>
      <vt:lpstr>Where to find pictures</vt:lpstr>
      <vt:lpstr>Please get into groups – share 1 computer</vt:lpstr>
      <vt:lpstr>“Translating” Punctuation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2013-08-07T13:54:15Z</dcterms:created>
  <dcterms:modified xsi:type="dcterms:W3CDTF">2013-08-27T22:19:22Z</dcterms:modified>
</cp:coreProperties>
</file>