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03181-5187-4882-B5BD-D1481B274151}" type="doc">
      <dgm:prSet loTypeId="urn:microsoft.com/office/officeart/2008/layout/RadialCluster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6FECD2-C347-450A-93A1-0E173D845F3B}">
      <dgm:prSet phldrT="[文字]"/>
      <dgm:spPr/>
      <dgm:t>
        <a:bodyPr/>
        <a:lstStyle/>
        <a:p>
          <a:r>
            <a:rPr lang="en-US" altLang="zh-TW" dirty="0" smtClean="0"/>
            <a:t>Home page</a:t>
          </a:r>
          <a:endParaRPr lang="zh-TW" altLang="en-US" dirty="0"/>
        </a:p>
      </dgm:t>
    </dgm:pt>
    <dgm:pt modelId="{1DCD1EA0-3080-48AC-B30B-F12E68256FD5}" type="par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5FE84F52-6727-408D-8EFB-649FF515254E}" type="sib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94A32C8F-15E8-43AF-9D12-4DDFD8E0AEA3}">
      <dgm:prSet phldrT="[文字]"/>
      <dgm:spPr/>
      <dgm:t>
        <a:bodyPr/>
        <a:lstStyle/>
        <a:p>
          <a:r>
            <a:rPr lang="en-US" altLang="zh-TW" dirty="0" smtClean="0"/>
            <a:t>Data</a:t>
          </a:r>
        </a:p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D22BBA11-BA2C-4C3F-B846-D5960060119F}" type="par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9FBF74C8-30C8-44A1-A076-CC25C9DA9AC5}" type="sib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A7B2539F-599E-4C96-9144-6D5017712E3B}">
      <dgm:prSet phldrT="[文字]"/>
      <dgm:spPr/>
      <dgm:t>
        <a:bodyPr/>
        <a:lstStyle/>
        <a:p>
          <a:r>
            <a:rPr lang="zh-TW" altLang="en-US" dirty="0" smtClean="0"/>
            <a:t>預約</a:t>
          </a:r>
          <a:endParaRPr lang="en-US" altLang="zh-TW" dirty="0" smtClean="0"/>
        </a:p>
        <a:p>
          <a:r>
            <a:rPr lang="zh-TW" altLang="en-US" dirty="0" smtClean="0"/>
            <a:t>選單</a:t>
          </a:r>
          <a:endParaRPr lang="zh-TW" altLang="en-US" dirty="0"/>
        </a:p>
      </dgm:t>
    </dgm:pt>
    <dgm:pt modelId="{95670E76-2BE3-4EFE-993C-EBC448587FE2}" type="par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84302004-E52A-4AA0-9827-A4CACBD10887}" type="sib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7C3B6AF8-F01C-47E4-9953-B8BF11FA8997}">
      <dgm:prSet phldrT="[文字]"/>
      <dgm:spPr/>
      <dgm:t>
        <a:bodyPr/>
        <a:lstStyle/>
        <a:p>
          <a:r>
            <a:rPr lang="zh-TW" altLang="en-US" dirty="0" smtClean="0"/>
            <a:t>法規</a:t>
          </a:r>
          <a:endParaRPr lang="en-US" altLang="zh-TW" dirty="0" smtClean="0"/>
        </a:p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74EA76A5-F02D-4154-AB05-DFC1CD4B16B6}" type="par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D276F8F8-6E2F-40E1-B878-91F8420FA3B9}" type="sib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1170408C-ED11-48F7-9112-8C50EC5E6F43}" type="pres">
      <dgm:prSet presAssocID="{AE103181-5187-4882-B5BD-D1481B2741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F6D9CD4-C0FC-4A4A-A93F-208C9BB3774E}" type="pres">
      <dgm:prSet presAssocID="{826FECD2-C347-450A-93A1-0E173D845F3B}" presName="singleCycle" presStyleCnt="0"/>
      <dgm:spPr/>
    </dgm:pt>
    <dgm:pt modelId="{E3D3DA41-93D4-4493-BA42-EB12901EBD99}" type="pres">
      <dgm:prSet presAssocID="{826FECD2-C347-450A-93A1-0E173D845F3B}" presName="singleCenter" presStyleLbl="node1" presStyleIdx="0" presStyleCnt="4" custLinFactNeighborX="-1853" custLinFactNeighborY="3939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A36A3FC2-D5E8-4031-9623-23DBC2AD2120}" type="pres">
      <dgm:prSet presAssocID="{D22BBA11-BA2C-4C3F-B846-D5960060119F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ECBF4DE9-2A28-4C50-9E7F-DA1FB3161753}" type="pres">
      <dgm:prSet presAssocID="{94A32C8F-15E8-43AF-9D12-4DDFD8E0AEA3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FC3B47-ABCF-4D1D-865A-EFF4B9A5444B}" type="pres">
      <dgm:prSet presAssocID="{95670E76-2BE3-4EFE-993C-EBC448587FE2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6F7D3458-4982-4F9D-89D9-39123DC55A6C}" type="pres">
      <dgm:prSet presAssocID="{A7B2539F-599E-4C96-9144-6D5017712E3B}" presName="text0" presStyleLbl="node1" presStyleIdx="2" presStyleCnt="4" custScaleX="155296" custScaleY="149993" custRadScaleRad="95152" custRadScaleInc="-35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E4BFD-55BB-4708-8249-3ED89B492AA2}" type="pres">
      <dgm:prSet presAssocID="{74EA76A5-F02D-4154-AB05-DFC1CD4B16B6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B9C8514F-5089-493E-89B7-45E3D4E74C99}" type="pres">
      <dgm:prSet presAssocID="{7C3B6AF8-F01C-47E4-9953-B8BF11FA8997}" presName="text0" presStyleLbl="node1" presStyleIdx="3" presStyleCnt="4" custScaleX="148973" custScaleY="148973" custRadScaleRad="91625" custRadScaleInc="369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BB39330-07D5-42B7-BBF6-096564AB4C45}" srcId="{AE103181-5187-4882-B5BD-D1481B274151}" destId="{826FECD2-C347-450A-93A1-0E173D845F3B}" srcOrd="0" destOrd="0" parTransId="{1DCD1EA0-3080-48AC-B30B-F12E68256FD5}" sibTransId="{5FE84F52-6727-408D-8EFB-649FF515254E}"/>
    <dgm:cxn modelId="{59C1F3DF-A0D1-41D1-AC40-A7A918C9824F}" type="presOf" srcId="{7C3B6AF8-F01C-47E4-9953-B8BF11FA8997}" destId="{B9C8514F-5089-493E-89B7-45E3D4E74C99}" srcOrd="0" destOrd="0" presId="urn:microsoft.com/office/officeart/2008/layout/RadialCluster"/>
    <dgm:cxn modelId="{9F5ADDD4-9ECE-4F73-8DE1-A5B9046C88A2}" srcId="{826FECD2-C347-450A-93A1-0E173D845F3B}" destId="{7C3B6AF8-F01C-47E4-9953-B8BF11FA8997}" srcOrd="2" destOrd="0" parTransId="{74EA76A5-F02D-4154-AB05-DFC1CD4B16B6}" sibTransId="{D276F8F8-6E2F-40E1-B878-91F8420FA3B9}"/>
    <dgm:cxn modelId="{3163B3CB-FFD8-4A6E-BB0E-88C49523E3FD}" type="presOf" srcId="{74EA76A5-F02D-4154-AB05-DFC1CD4B16B6}" destId="{89EE4BFD-55BB-4708-8249-3ED89B492AA2}" srcOrd="0" destOrd="0" presId="urn:microsoft.com/office/officeart/2008/layout/RadialCluster"/>
    <dgm:cxn modelId="{7B72AED3-53B7-4E6B-80AE-96FA0271DECA}" type="presOf" srcId="{94A32C8F-15E8-43AF-9D12-4DDFD8E0AEA3}" destId="{ECBF4DE9-2A28-4C50-9E7F-DA1FB3161753}" srcOrd="0" destOrd="0" presId="urn:microsoft.com/office/officeart/2008/layout/RadialCluster"/>
    <dgm:cxn modelId="{DD34CC8F-F223-4055-8F10-7044A02F8DA7}" type="presOf" srcId="{95670E76-2BE3-4EFE-993C-EBC448587FE2}" destId="{83FC3B47-ABCF-4D1D-865A-EFF4B9A5444B}" srcOrd="0" destOrd="0" presId="urn:microsoft.com/office/officeart/2008/layout/RadialCluster"/>
    <dgm:cxn modelId="{7ED826C9-AB4C-4896-AA16-54DAB700EFEE}" type="presOf" srcId="{AE103181-5187-4882-B5BD-D1481B274151}" destId="{1170408C-ED11-48F7-9112-8C50EC5E6F43}" srcOrd="0" destOrd="0" presId="urn:microsoft.com/office/officeart/2008/layout/RadialCluster"/>
    <dgm:cxn modelId="{F9D974DB-6389-4670-B5CF-1A45C95A6FF0}" srcId="{826FECD2-C347-450A-93A1-0E173D845F3B}" destId="{94A32C8F-15E8-43AF-9D12-4DDFD8E0AEA3}" srcOrd="0" destOrd="0" parTransId="{D22BBA11-BA2C-4C3F-B846-D5960060119F}" sibTransId="{9FBF74C8-30C8-44A1-A076-CC25C9DA9AC5}"/>
    <dgm:cxn modelId="{A5D1AF00-304A-4A23-A054-63CB14F5D201}" type="presOf" srcId="{A7B2539F-599E-4C96-9144-6D5017712E3B}" destId="{6F7D3458-4982-4F9D-89D9-39123DC55A6C}" srcOrd="0" destOrd="0" presId="urn:microsoft.com/office/officeart/2008/layout/RadialCluster"/>
    <dgm:cxn modelId="{C461033A-884B-4030-9B75-D76704291713}" type="presOf" srcId="{D22BBA11-BA2C-4C3F-B846-D5960060119F}" destId="{A36A3FC2-D5E8-4031-9623-23DBC2AD2120}" srcOrd="0" destOrd="0" presId="urn:microsoft.com/office/officeart/2008/layout/RadialCluster"/>
    <dgm:cxn modelId="{EE47CC81-1670-4863-8829-97B6F2F3FB97}" srcId="{826FECD2-C347-450A-93A1-0E173D845F3B}" destId="{A7B2539F-599E-4C96-9144-6D5017712E3B}" srcOrd="1" destOrd="0" parTransId="{95670E76-2BE3-4EFE-993C-EBC448587FE2}" sibTransId="{84302004-E52A-4AA0-9827-A4CACBD10887}"/>
    <dgm:cxn modelId="{0D7C167A-73DA-4FE5-B31C-0355B2523FC0}" type="presOf" srcId="{826FECD2-C347-450A-93A1-0E173D845F3B}" destId="{E3D3DA41-93D4-4493-BA42-EB12901EBD99}" srcOrd="0" destOrd="0" presId="urn:microsoft.com/office/officeart/2008/layout/RadialCluster"/>
    <dgm:cxn modelId="{8BCE0961-1D36-4F2E-808B-9A699C6C0B36}" type="presParOf" srcId="{1170408C-ED11-48F7-9112-8C50EC5E6F43}" destId="{2F6D9CD4-C0FC-4A4A-A93F-208C9BB3774E}" srcOrd="0" destOrd="0" presId="urn:microsoft.com/office/officeart/2008/layout/RadialCluster"/>
    <dgm:cxn modelId="{7C60910D-6003-454E-B226-C573EEB44A40}" type="presParOf" srcId="{2F6D9CD4-C0FC-4A4A-A93F-208C9BB3774E}" destId="{E3D3DA41-93D4-4493-BA42-EB12901EBD99}" srcOrd="0" destOrd="0" presId="urn:microsoft.com/office/officeart/2008/layout/RadialCluster"/>
    <dgm:cxn modelId="{763C15E5-F175-486C-956D-DF05F9D3B180}" type="presParOf" srcId="{2F6D9CD4-C0FC-4A4A-A93F-208C9BB3774E}" destId="{A36A3FC2-D5E8-4031-9623-23DBC2AD2120}" srcOrd="1" destOrd="0" presId="urn:microsoft.com/office/officeart/2008/layout/RadialCluster"/>
    <dgm:cxn modelId="{E19D0B0A-837E-4887-97FE-8997D2CEC4BB}" type="presParOf" srcId="{2F6D9CD4-C0FC-4A4A-A93F-208C9BB3774E}" destId="{ECBF4DE9-2A28-4C50-9E7F-DA1FB3161753}" srcOrd="2" destOrd="0" presId="urn:microsoft.com/office/officeart/2008/layout/RadialCluster"/>
    <dgm:cxn modelId="{0D5DE366-3B72-4A88-A287-A038421037A5}" type="presParOf" srcId="{2F6D9CD4-C0FC-4A4A-A93F-208C9BB3774E}" destId="{83FC3B47-ABCF-4D1D-865A-EFF4B9A5444B}" srcOrd="3" destOrd="0" presId="urn:microsoft.com/office/officeart/2008/layout/RadialCluster"/>
    <dgm:cxn modelId="{A04EFC88-8172-44F2-8133-34E847ACB2B8}" type="presParOf" srcId="{2F6D9CD4-C0FC-4A4A-A93F-208C9BB3774E}" destId="{6F7D3458-4982-4F9D-89D9-39123DC55A6C}" srcOrd="4" destOrd="0" presId="urn:microsoft.com/office/officeart/2008/layout/RadialCluster"/>
    <dgm:cxn modelId="{861CDC8A-4086-457E-B16A-DF30D096D8FE}" type="presParOf" srcId="{2F6D9CD4-C0FC-4A4A-A93F-208C9BB3774E}" destId="{89EE4BFD-55BB-4708-8249-3ED89B492AA2}" srcOrd="5" destOrd="0" presId="urn:microsoft.com/office/officeart/2008/layout/RadialCluster"/>
    <dgm:cxn modelId="{BB42A7FD-06E9-4D46-B748-5136E3C7D880}" type="presParOf" srcId="{2F6D9CD4-C0FC-4A4A-A93F-208C9BB3774E}" destId="{B9C8514F-5089-493E-89B7-45E3D4E74C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03181-5187-4882-B5BD-D1481B274151}" type="doc">
      <dgm:prSet loTypeId="urn:microsoft.com/office/officeart/2008/layout/RadialCluster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6FECD2-C347-450A-93A1-0E173D845F3B}">
      <dgm:prSet phldrT="[文字]"/>
      <dgm:spPr/>
      <dgm:t>
        <a:bodyPr/>
        <a:lstStyle/>
        <a:p>
          <a:r>
            <a:rPr lang="en-US" altLang="zh-TW" dirty="0" smtClean="0"/>
            <a:t>Home page</a:t>
          </a:r>
          <a:endParaRPr lang="zh-TW" altLang="en-US" dirty="0"/>
        </a:p>
      </dgm:t>
    </dgm:pt>
    <dgm:pt modelId="{1DCD1EA0-3080-48AC-B30B-F12E68256FD5}" type="par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5FE84F52-6727-408D-8EFB-649FF515254E}" type="sib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94A32C8F-15E8-43AF-9D12-4DDFD8E0AEA3}">
      <dgm:prSet phldrT="[文字]"/>
      <dgm:spPr/>
      <dgm:t>
        <a:bodyPr/>
        <a:lstStyle/>
        <a:p>
          <a:r>
            <a:rPr lang="en-US" altLang="zh-TW" dirty="0" smtClean="0"/>
            <a:t>Data</a:t>
          </a:r>
        </a:p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D22BBA11-BA2C-4C3F-B846-D5960060119F}" type="par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9FBF74C8-30C8-44A1-A076-CC25C9DA9AC5}" type="sib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A7B2539F-599E-4C96-9144-6D5017712E3B}">
      <dgm:prSet phldrT="[文字]"/>
      <dgm:spPr/>
      <dgm:t>
        <a:bodyPr/>
        <a:lstStyle/>
        <a:p>
          <a:r>
            <a:rPr lang="zh-TW" altLang="en-US" dirty="0" smtClean="0"/>
            <a:t>預約</a:t>
          </a:r>
          <a:endParaRPr lang="en-US" altLang="zh-TW" dirty="0" smtClean="0"/>
        </a:p>
        <a:p>
          <a:r>
            <a:rPr lang="zh-TW" altLang="en-US" dirty="0" smtClean="0"/>
            <a:t>選單</a:t>
          </a:r>
          <a:endParaRPr lang="zh-TW" altLang="en-US" dirty="0"/>
        </a:p>
      </dgm:t>
    </dgm:pt>
    <dgm:pt modelId="{95670E76-2BE3-4EFE-993C-EBC448587FE2}" type="par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84302004-E52A-4AA0-9827-A4CACBD10887}" type="sib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7C3B6AF8-F01C-47E4-9953-B8BF11FA8997}">
      <dgm:prSet phldrT="[文字]"/>
      <dgm:spPr/>
      <dgm:t>
        <a:bodyPr/>
        <a:lstStyle/>
        <a:p>
          <a:r>
            <a:rPr lang="zh-TW" altLang="en-US" dirty="0" smtClean="0"/>
            <a:t>法規</a:t>
          </a:r>
          <a:endParaRPr lang="en-US" altLang="zh-TW" dirty="0" smtClean="0"/>
        </a:p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74EA76A5-F02D-4154-AB05-DFC1CD4B16B6}" type="par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D276F8F8-6E2F-40E1-B878-91F8420FA3B9}" type="sib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1170408C-ED11-48F7-9112-8C50EC5E6F43}" type="pres">
      <dgm:prSet presAssocID="{AE103181-5187-4882-B5BD-D1481B2741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F6D9CD4-C0FC-4A4A-A93F-208C9BB3774E}" type="pres">
      <dgm:prSet presAssocID="{826FECD2-C347-450A-93A1-0E173D845F3B}" presName="singleCycle" presStyleCnt="0"/>
      <dgm:spPr/>
    </dgm:pt>
    <dgm:pt modelId="{E3D3DA41-93D4-4493-BA42-EB12901EBD99}" type="pres">
      <dgm:prSet presAssocID="{826FECD2-C347-450A-93A1-0E173D845F3B}" presName="singleCenter" presStyleLbl="node1" presStyleIdx="0" presStyleCnt="4" custLinFactNeighborX="-1853" custLinFactNeighborY="3939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A36A3FC2-D5E8-4031-9623-23DBC2AD2120}" type="pres">
      <dgm:prSet presAssocID="{D22BBA11-BA2C-4C3F-B846-D5960060119F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ECBF4DE9-2A28-4C50-9E7F-DA1FB3161753}" type="pres">
      <dgm:prSet presAssocID="{94A32C8F-15E8-43AF-9D12-4DDFD8E0AEA3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FC3B47-ABCF-4D1D-865A-EFF4B9A5444B}" type="pres">
      <dgm:prSet presAssocID="{95670E76-2BE3-4EFE-993C-EBC448587FE2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6F7D3458-4982-4F9D-89D9-39123DC55A6C}" type="pres">
      <dgm:prSet presAssocID="{A7B2539F-599E-4C96-9144-6D5017712E3B}" presName="text0" presStyleLbl="node1" presStyleIdx="2" presStyleCnt="4" custScaleX="155296" custScaleY="149993" custRadScaleRad="95152" custRadScaleInc="-35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E4BFD-55BB-4708-8249-3ED89B492AA2}" type="pres">
      <dgm:prSet presAssocID="{74EA76A5-F02D-4154-AB05-DFC1CD4B16B6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B9C8514F-5089-493E-89B7-45E3D4E74C99}" type="pres">
      <dgm:prSet presAssocID="{7C3B6AF8-F01C-47E4-9953-B8BF11FA8997}" presName="text0" presStyleLbl="node1" presStyleIdx="3" presStyleCnt="4" custScaleX="148973" custScaleY="148973" custRadScaleRad="91625" custRadScaleInc="369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BB39330-07D5-42B7-BBF6-096564AB4C45}" srcId="{AE103181-5187-4882-B5BD-D1481B274151}" destId="{826FECD2-C347-450A-93A1-0E173D845F3B}" srcOrd="0" destOrd="0" parTransId="{1DCD1EA0-3080-48AC-B30B-F12E68256FD5}" sibTransId="{5FE84F52-6727-408D-8EFB-649FF515254E}"/>
    <dgm:cxn modelId="{59C1F3DF-A0D1-41D1-AC40-A7A918C9824F}" type="presOf" srcId="{7C3B6AF8-F01C-47E4-9953-B8BF11FA8997}" destId="{B9C8514F-5089-493E-89B7-45E3D4E74C99}" srcOrd="0" destOrd="0" presId="urn:microsoft.com/office/officeart/2008/layout/RadialCluster"/>
    <dgm:cxn modelId="{9F5ADDD4-9ECE-4F73-8DE1-A5B9046C88A2}" srcId="{826FECD2-C347-450A-93A1-0E173D845F3B}" destId="{7C3B6AF8-F01C-47E4-9953-B8BF11FA8997}" srcOrd="2" destOrd="0" parTransId="{74EA76A5-F02D-4154-AB05-DFC1CD4B16B6}" sibTransId="{D276F8F8-6E2F-40E1-B878-91F8420FA3B9}"/>
    <dgm:cxn modelId="{3163B3CB-FFD8-4A6E-BB0E-88C49523E3FD}" type="presOf" srcId="{74EA76A5-F02D-4154-AB05-DFC1CD4B16B6}" destId="{89EE4BFD-55BB-4708-8249-3ED89B492AA2}" srcOrd="0" destOrd="0" presId="urn:microsoft.com/office/officeart/2008/layout/RadialCluster"/>
    <dgm:cxn modelId="{7B72AED3-53B7-4E6B-80AE-96FA0271DECA}" type="presOf" srcId="{94A32C8F-15E8-43AF-9D12-4DDFD8E0AEA3}" destId="{ECBF4DE9-2A28-4C50-9E7F-DA1FB3161753}" srcOrd="0" destOrd="0" presId="urn:microsoft.com/office/officeart/2008/layout/RadialCluster"/>
    <dgm:cxn modelId="{DD34CC8F-F223-4055-8F10-7044A02F8DA7}" type="presOf" srcId="{95670E76-2BE3-4EFE-993C-EBC448587FE2}" destId="{83FC3B47-ABCF-4D1D-865A-EFF4B9A5444B}" srcOrd="0" destOrd="0" presId="urn:microsoft.com/office/officeart/2008/layout/RadialCluster"/>
    <dgm:cxn modelId="{7ED826C9-AB4C-4896-AA16-54DAB700EFEE}" type="presOf" srcId="{AE103181-5187-4882-B5BD-D1481B274151}" destId="{1170408C-ED11-48F7-9112-8C50EC5E6F43}" srcOrd="0" destOrd="0" presId="urn:microsoft.com/office/officeart/2008/layout/RadialCluster"/>
    <dgm:cxn modelId="{F9D974DB-6389-4670-B5CF-1A45C95A6FF0}" srcId="{826FECD2-C347-450A-93A1-0E173D845F3B}" destId="{94A32C8F-15E8-43AF-9D12-4DDFD8E0AEA3}" srcOrd="0" destOrd="0" parTransId="{D22BBA11-BA2C-4C3F-B846-D5960060119F}" sibTransId="{9FBF74C8-30C8-44A1-A076-CC25C9DA9AC5}"/>
    <dgm:cxn modelId="{A5D1AF00-304A-4A23-A054-63CB14F5D201}" type="presOf" srcId="{A7B2539F-599E-4C96-9144-6D5017712E3B}" destId="{6F7D3458-4982-4F9D-89D9-39123DC55A6C}" srcOrd="0" destOrd="0" presId="urn:microsoft.com/office/officeart/2008/layout/RadialCluster"/>
    <dgm:cxn modelId="{C461033A-884B-4030-9B75-D76704291713}" type="presOf" srcId="{D22BBA11-BA2C-4C3F-B846-D5960060119F}" destId="{A36A3FC2-D5E8-4031-9623-23DBC2AD2120}" srcOrd="0" destOrd="0" presId="urn:microsoft.com/office/officeart/2008/layout/RadialCluster"/>
    <dgm:cxn modelId="{EE47CC81-1670-4863-8829-97B6F2F3FB97}" srcId="{826FECD2-C347-450A-93A1-0E173D845F3B}" destId="{A7B2539F-599E-4C96-9144-6D5017712E3B}" srcOrd="1" destOrd="0" parTransId="{95670E76-2BE3-4EFE-993C-EBC448587FE2}" sibTransId="{84302004-E52A-4AA0-9827-A4CACBD10887}"/>
    <dgm:cxn modelId="{0D7C167A-73DA-4FE5-B31C-0355B2523FC0}" type="presOf" srcId="{826FECD2-C347-450A-93A1-0E173D845F3B}" destId="{E3D3DA41-93D4-4493-BA42-EB12901EBD99}" srcOrd="0" destOrd="0" presId="urn:microsoft.com/office/officeart/2008/layout/RadialCluster"/>
    <dgm:cxn modelId="{8BCE0961-1D36-4F2E-808B-9A699C6C0B36}" type="presParOf" srcId="{1170408C-ED11-48F7-9112-8C50EC5E6F43}" destId="{2F6D9CD4-C0FC-4A4A-A93F-208C9BB3774E}" srcOrd="0" destOrd="0" presId="urn:microsoft.com/office/officeart/2008/layout/RadialCluster"/>
    <dgm:cxn modelId="{7C60910D-6003-454E-B226-C573EEB44A40}" type="presParOf" srcId="{2F6D9CD4-C0FC-4A4A-A93F-208C9BB3774E}" destId="{E3D3DA41-93D4-4493-BA42-EB12901EBD99}" srcOrd="0" destOrd="0" presId="urn:microsoft.com/office/officeart/2008/layout/RadialCluster"/>
    <dgm:cxn modelId="{763C15E5-F175-486C-956D-DF05F9D3B180}" type="presParOf" srcId="{2F6D9CD4-C0FC-4A4A-A93F-208C9BB3774E}" destId="{A36A3FC2-D5E8-4031-9623-23DBC2AD2120}" srcOrd="1" destOrd="0" presId="urn:microsoft.com/office/officeart/2008/layout/RadialCluster"/>
    <dgm:cxn modelId="{E19D0B0A-837E-4887-97FE-8997D2CEC4BB}" type="presParOf" srcId="{2F6D9CD4-C0FC-4A4A-A93F-208C9BB3774E}" destId="{ECBF4DE9-2A28-4C50-9E7F-DA1FB3161753}" srcOrd="2" destOrd="0" presId="urn:microsoft.com/office/officeart/2008/layout/RadialCluster"/>
    <dgm:cxn modelId="{0D5DE366-3B72-4A88-A287-A038421037A5}" type="presParOf" srcId="{2F6D9CD4-C0FC-4A4A-A93F-208C9BB3774E}" destId="{83FC3B47-ABCF-4D1D-865A-EFF4B9A5444B}" srcOrd="3" destOrd="0" presId="urn:microsoft.com/office/officeart/2008/layout/RadialCluster"/>
    <dgm:cxn modelId="{A04EFC88-8172-44F2-8133-34E847ACB2B8}" type="presParOf" srcId="{2F6D9CD4-C0FC-4A4A-A93F-208C9BB3774E}" destId="{6F7D3458-4982-4F9D-89D9-39123DC55A6C}" srcOrd="4" destOrd="0" presId="urn:microsoft.com/office/officeart/2008/layout/RadialCluster"/>
    <dgm:cxn modelId="{861CDC8A-4086-457E-B16A-DF30D096D8FE}" type="presParOf" srcId="{2F6D9CD4-C0FC-4A4A-A93F-208C9BB3774E}" destId="{89EE4BFD-55BB-4708-8249-3ED89B492AA2}" srcOrd="5" destOrd="0" presId="urn:microsoft.com/office/officeart/2008/layout/RadialCluster"/>
    <dgm:cxn modelId="{BB42A7FD-06E9-4D46-B748-5136E3C7D880}" type="presParOf" srcId="{2F6D9CD4-C0FC-4A4A-A93F-208C9BB3774E}" destId="{B9C8514F-5089-493E-89B7-45E3D4E74C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103181-5187-4882-B5BD-D1481B274151}" type="doc">
      <dgm:prSet loTypeId="urn:microsoft.com/office/officeart/2008/layout/RadialCluster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6FECD2-C347-450A-93A1-0E173D845F3B}">
      <dgm:prSet phldrT="[文字]"/>
      <dgm:spPr/>
      <dgm:t>
        <a:bodyPr/>
        <a:lstStyle/>
        <a:p>
          <a:r>
            <a:rPr lang="en-US" altLang="zh-TW" dirty="0" smtClean="0"/>
            <a:t>Home page</a:t>
          </a:r>
          <a:endParaRPr lang="zh-TW" altLang="en-US" dirty="0"/>
        </a:p>
      </dgm:t>
    </dgm:pt>
    <dgm:pt modelId="{1DCD1EA0-3080-48AC-B30B-F12E68256FD5}" type="par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5FE84F52-6727-408D-8EFB-649FF515254E}" type="sib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94A32C8F-15E8-43AF-9D12-4DDFD8E0AEA3}">
      <dgm:prSet phldrT="[文字]"/>
      <dgm:spPr/>
      <dgm:t>
        <a:bodyPr/>
        <a:lstStyle/>
        <a:p>
          <a:r>
            <a:rPr lang="en-US" altLang="zh-TW" dirty="0" smtClean="0"/>
            <a:t>Data</a:t>
          </a:r>
        </a:p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D22BBA11-BA2C-4C3F-B846-D5960060119F}" type="par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9FBF74C8-30C8-44A1-A076-CC25C9DA9AC5}" type="sib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A7B2539F-599E-4C96-9144-6D5017712E3B}">
      <dgm:prSet phldrT="[文字]"/>
      <dgm:spPr/>
      <dgm:t>
        <a:bodyPr/>
        <a:lstStyle/>
        <a:p>
          <a:r>
            <a:rPr lang="zh-TW" altLang="en-US" dirty="0" smtClean="0"/>
            <a:t>預約</a:t>
          </a:r>
          <a:endParaRPr lang="en-US" altLang="zh-TW" dirty="0" smtClean="0"/>
        </a:p>
        <a:p>
          <a:r>
            <a:rPr lang="zh-TW" altLang="en-US" dirty="0" smtClean="0"/>
            <a:t>選單</a:t>
          </a:r>
          <a:endParaRPr lang="zh-TW" altLang="en-US" dirty="0"/>
        </a:p>
      </dgm:t>
    </dgm:pt>
    <dgm:pt modelId="{95670E76-2BE3-4EFE-993C-EBC448587FE2}" type="par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84302004-E52A-4AA0-9827-A4CACBD10887}" type="sib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7C3B6AF8-F01C-47E4-9953-B8BF11FA8997}">
      <dgm:prSet phldrT="[文字]"/>
      <dgm:spPr/>
      <dgm:t>
        <a:bodyPr/>
        <a:lstStyle/>
        <a:p>
          <a:r>
            <a:rPr lang="zh-TW" altLang="en-US" dirty="0" smtClean="0"/>
            <a:t>法規</a:t>
          </a:r>
          <a:endParaRPr lang="en-US" altLang="zh-TW" dirty="0" smtClean="0"/>
        </a:p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74EA76A5-F02D-4154-AB05-DFC1CD4B16B6}" type="par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D276F8F8-6E2F-40E1-B878-91F8420FA3B9}" type="sib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1170408C-ED11-48F7-9112-8C50EC5E6F43}" type="pres">
      <dgm:prSet presAssocID="{AE103181-5187-4882-B5BD-D1481B2741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F6D9CD4-C0FC-4A4A-A93F-208C9BB3774E}" type="pres">
      <dgm:prSet presAssocID="{826FECD2-C347-450A-93A1-0E173D845F3B}" presName="singleCycle" presStyleCnt="0"/>
      <dgm:spPr/>
    </dgm:pt>
    <dgm:pt modelId="{E3D3DA41-93D4-4493-BA42-EB12901EBD99}" type="pres">
      <dgm:prSet presAssocID="{826FECD2-C347-450A-93A1-0E173D845F3B}" presName="singleCenter" presStyleLbl="node1" presStyleIdx="0" presStyleCnt="4" custLinFactNeighborX="-1853" custLinFactNeighborY="3939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A36A3FC2-D5E8-4031-9623-23DBC2AD2120}" type="pres">
      <dgm:prSet presAssocID="{D22BBA11-BA2C-4C3F-B846-D5960060119F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ECBF4DE9-2A28-4C50-9E7F-DA1FB3161753}" type="pres">
      <dgm:prSet presAssocID="{94A32C8F-15E8-43AF-9D12-4DDFD8E0AEA3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FC3B47-ABCF-4D1D-865A-EFF4B9A5444B}" type="pres">
      <dgm:prSet presAssocID="{95670E76-2BE3-4EFE-993C-EBC448587FE2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6F7D3458-4982-4F9D-89D9-39123DC55A6C}" type="pres">
      <dgm:prSet presAssocID="{A7B2539F-599E-4C96-9144-6D5017712E3B}" presName="text0" presStyleLbl="node1" presStyleIdx="2" presStyleCnt="4" custScaleX="155296" custScaleY="149993" custRadScaleRad="95152" custRadScaleInc="-35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E4BFD-55BB-4708-8249-3ED89B492AA2}" type="pres">
      <dgm:prSet presAssocID="{74EA76A5-F02D-4154-AB05-DFC1CD4B16B6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B9C8514F-5089-493E-89B7-45E3D4E74C99}" type="pres">
      <dgm:prSet presAssocID="{7C3B6AF8-F01C-47E4-9953-B8BF11FA8997}" presName="text0" presStyleLbl="node1" presStyleIdx="3" presStyleCnt="4" custScaleX="148973" custScaleY="148973" custRadScaleRad="91625" custRadScaleInc="369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BB39330-07D5-42B7-BBF6-096564AB4C45}" srcId="{AE103181-5187-4882-B5BD-D1481B274151}" destId="{826FECD2-C347-450A-93A1-0E173D845F3B}" srcOrd="0" destOrd="0" parTransId="{1DCD1EA0-3080-48AC-B30B-F12E68256FD5}" sibTransId="{5FE84F52-6727-408D-8EFB-649FF515254E}"/>
    <dgm:cxn modelId="{59C1F3DF-A0D1-41D1-AC40-A7A918C9824F}" type="presOf" srcId="{7C3B6AF8-F01C-47E4-9953-B8BF11FA8997}" destId="{B9C8514F-5089-493E-89B7-45E3D4E74C99}" srcOrd="0" destOrd="0" presId="urn:microsoft.com/office/officeart/2008/layout/RadialCluster"/>
    <dgm:cxn modelId="{9F5ADDD4-9ECE-4F73-8DE1-A5B9046C88A2}" srcId="{826FECD2-C347-450A-93A1-0E173D845F3B}" destId="{7C3B6AF8-F01C-47E4-9953-B8BF11FA8997}" srcOrd="2" destOrd="0" parTransId="{74EA76A5-F02D-4154-AB05-DFC1CD4B16B6}" sibTransId="{D276F8F8-6E2F-40E1-B878-91F8420FA3B9}"/>
    <dgm:cxn modelId="{3163B3CB-FFD8-4A6E-BB0E-88C49523E3FD}" type="presOf" srcId="{74EA76A5-F02D-4154-AB05-DFC1CD4B16B6}" destId="{89EE4BFD-55BB-4708-8249-3ED89B492AA2}" srcOrd="0" destOrd="0" presId="urn:microsoft.com/office/officeart/2008/layout/RadialCluster"/>
    <dgm:cxn modelId="{7B72AED3-53B7-4E6B-80AE-96FA0271DECA}" type="presOf" srcId="{94A32C8F-15E8-43AF-9D12-4DDFD8E0AEA3}" destId="{ECBF4DE9-2A28-4C50-9E7F-DA1FB3161753}" srcOrd="0" destOrd="0" presId="urn:microsoft.com/office/officeart/2008/layout/RadialCluster"/>
    <dgm:cxn modelId="{DD34CC8F-F223-4055-8F10-7044A02F8DA7}" type="presOf" srcId="{95670E76-2BE3-4EFE-993C-EBC448587FE2}" destId="{83FC3B47-ABCF-4D1D-865A-EFF4B9A5444B}" srcOrd="0" destOrd="0" presId="urn:microsoft.com/office/officeart/2008/layout/RadialCluster"/>
    <dgm:cxn modelId="{7ED826C9-AB4C-4896-AA16-54DAB700EFEE}" type="presOf" srcId="{AE103181-5187-4882-B5BD-D1481B274151}" destId="{1170408C-ED11-48F7-9112-8C50EC5E6F43}" srcOrd="0" destOrd="0" presId="urn:microsoft.com/office/officeart/2008/layout/RadialCluster"/>
    <dgm:cxn modelId="{F9D974DB-6389-4670-B5CF-1A45C95A6FF0}" srcId="{826FECD2-C347-450A-93A1-0E173D845F3B}" destId="{94A32C8F-15E8-43AF-9D12-4DDFD8E0AEA3}" srcOrd="0" destOrd="0" parTransId="{D22BBA11-BA2C-4C3F-B846-D5960060119F}" sibTransId="{9FBF74C8-30C8-44A1-A076-CC25C9DA9AC5}"/>
    <dgm:cxn modelId="{A5D1AF00-304A-4A23-A054-63CB14F5D201}" type="presOf" srcId="{A7B2539F-599E-4C96-9144-6D5017712E3B}" destId="{6F7D3458-4982-4F9D-89D9-39123DC55A6C}" srcOrd="0" destOrd="0" presId="urn:microsoft.com/office/officeart/2008/layout/RadialCluster"/>
    <dgm:cxn modelId="{C461033A-884B-4030-9B75-D76704291713}" type="presOf" srcId="{D22BBA11-BA2C-4C3F-B846-D5960060119F}" destId="{A36A3FC2-D5E8-4031-9623-23DBC2AD2120}" srcOrd="0" destOrd="0" presId="urn:microsoft.com/office/officeart/2008/layout/RadialCluster"/>
    <dgm:cxn modelId="{EE47CC81-1670-4863-8829-97B6F2F3FB97}" srcId="{826FECD2-C347-450A-93A1-0E173D845F3B}" destId="{A7B2539F-599E-4C96-9144-6D5017712E3B}" srcOrd="1" destOrd="0" parTransId="{95670E76-2BE3-4EFE-993C-EBC448587FE2}" sibTransId="{84302004-E52A-4AA0-9827-A4CACBD10887}"/>
    <dgm:cxn modelId="{0D7C167A-73DA-4FE5-B31C-0355B2523FC0}" type="presOf" srcId="{826FECD2-C347-450A-93A1-0E173D845F3B}" destId="{E3D3DA41-93D4-4493-BA42-EB12901EBD99}" srcOrd="0" destOrd="0" presId="urn:microsoft.com/office/officeart/2008/layout/RadialCluster"/>
    <dgm:cxn modelId="{8BCE0961-1D36-4F2E-808B-9A699C6C0B36}" type="presParOf" srcId="{1170408C-ED11-48F7-9112-8C50EC5E6F43}" destId="{2F6D9CD4-C0FC-4A4A-A93F-208C9BB3774E}" srcOrd="0" destOrd="0" presId="urn:microsoft.com/office/officeart/2008/layout/RadialCluster"/>
    <dgm:cxn modelId="{7C60910D-6003-454E-B226-C573EEB44A40}" type="presParOf" srcId="{2F6D9CD4-C0FC-4A4A-A93F-208C9BB3774E}" destId="{E3D3DA41-93D4-4493-BA42-EB12901EBD99}" srcOrd="0" destOrd="0" presId="urn:microsoft.com/office/officeart/2008/layout/RadialCluster"/>
    <dgm:cxn modelId="{763C15E5-F175-486C-956D-DF05F9D3B180}" type="presParOf" srcId="{2F6D9CD4-C0FC-4A4A-A93F-208C9BB3774E}" destId="{A36A3FC2-D5E8-4031-9623-23DBC2AD2120}" srcOrd="1" destOrd="0" presId="urn:microsoft.com/office/officeart/2008/layout/RadialCluster"/>
    <dgm:cxn modelId="{E19D0B0A-837E-4887-97FE-8997D2CEC4BB}" type="presParOf" srcId="{2F6D9CD4-C0FC-4A4A-A93F-208C9BB3774E}" destId="{ECBF4DE9-2A28-4C50-9E7F-DA1FB3161753}" srcOrd="2" destOrd="0" presId="urn:microsoft.com/office/officeart/2008/layout/RadialCluster"/>
    <dgm:cxn modelId="{0D5DE366-3B72-4A88-A287-A038421037A5}" type="presParOf" srcId="{2F6D9CD4-C0FC-4A4A-A93F-208C9BB3774E}" destId="{83FC3B47-ABCF-4D1D-865A-EFF4B9A5444B}" srcOrd="3" destOrd="0" presId="urn:microsoft.com/office/officeart/2008/layout/RadialCluster"/>
    <dgm:cxn modelId="{A04EFC88-8172-44F2-8133-34E847ACB2B8}" type="presParOf" srcId="{2F6D9CD4-C0FC-4A4A-A93F-208C9BB3774E}" destId="{6F7D3458-4982-4F9D-89D9-39123DC55A6C}" srcOrd="4" destOrd="0" presId="urn:microsoft.com/office/officeart/2008/layout/RadialCluster"/>
    <dgm:cxn modelId="{861CDC8A-4086-457E-B16A-DF30D096D8FE}" type="presParOf" srcId="{2F6D9CD4-C0FC-4A4A-A93F-208C9BB3774E}" destId="{89EE4BFD-55BB-4708-8249-3ED89B492AA2}" srcOrd="5" destOrd="0" presId="urn:microsoft.com/office/officeart/2008/layout/RadialCluster"/>
    <dgm:cxn modelId="{BB42A7FD-06E9-4D46-B748-5136E3C7D880}" type="presParOf" srcId="{2F6D9CD4-C0FC-4A4A-A93F-208C9BB3774E}" destId="{B9C8514F-5089-493E-89B7-45E3D4E74C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3DA41-93D4-4493-BA42-EB12901EBD99}">
      <dsp:nvSpPr>
        <dsp:cNvPr id="0" name=""/>
        <dsp:cNvSpPr/>
      </dsp:nvSpPr>
      <dsp:spPr>
        <a:xfrm>
          <a:off x="1792663" y="1468637"/>
          <a:ext cx="924785" cy="924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 page</a:t>
          </a:r>
          <a:endParaRPr lang="zh-TW" altLang="en-US" sz="2200" kern="1200" dirty="0"/>
        </a:p>
      </dsp:txBody>
      <dsp:txXfrm>
        <a:off x="1837807" y="1513781"/>
        <a:ext cx="834497" cy="834497"/>
      </dsp:txXfrm>
    </dsp:sp>
    <dsp:sp modelId="{A36A3FC2-D5E8-4031-9623-23DBC2AD2120}">
      <dsp:nvSpPr>
        <dsp:cNvPr id="0" name=""/>
        <dsp:cNvSpPr/>
      </dsp:nvSpPr>
      <dsp:spPr>
        <a:xfrm rot="16318053">
          <a:off x="1903463" y="1088319"/>
          <a:ext cx="761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08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4DE9-2A28-4C50-9E7F-DA1FB3161753}">
      <dsp:nvSpPr>
        <dsp:cNvPr id="0" name=""/>
        <dsp:cNvSpPr/>
      </dsp:nvSpPr>
      <dsp:spPr>
        <a:xfrm>
          <a:off x="1997911" y="88395"/>
          <a:ext cx="619606" cy="619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base</a:t>
          </a:r>
          <a:endParaRPr lang="zh-TW" altLang="en-US" sz="1500" kern="1200" dirty="0"/>
        </a:p>
      </dsp:txBody>
      <dsp:txXfrm>
        <a:off x="2028158" y="118642"/>
        <a:ext cx="559112" cy="559112"/>
      </dsp:txXfrm>
    </dsp:sp>
    <dsp:sp modelId="{83FC3B47-ABCF-4D1D-865A-EFF4B9A5444B}">
      <dsp:nvSpPr>
        <dsp:cNvPr id="0" name=""/>
        <dsp:cNvSpPr/>
      </dsp:nvSpPr>
      <dsp:spPr>
        <a:xfrm rot="226065">
          <a:off x="2716966" y="1976158"/>
          <a:ext cx="4467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67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3458-4982-4F9D-89D9-39123DC55A6C}">
      <dsp:nvSpPr>
        <dsp:cNvPr id="0" name=""/>
        <dsp:cNvSpPr/>
      </dsp:nvSpPr>
      <dsp:spPr>
        <a:xfrm>
          <a:off x="3163219" y="1557837"/>
          <a:ext cx="962223" cy="92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預約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選單</a:t>
          </a:r>
          <a:endParaRPr lang="zh-TW" altLang="en-US" sz="1500" kern="1200" dirty="0"/>
        </a:p>
      </dsp:txBody>
      <dsp:txXfrm>
        <a:off x="3208587" y="1603205"/>
        <a:ext cx="871487" cy="838629"/>
      </dsp:txXfrm>
    </dsp:sp>
    <dsp:sp modelId="{89EE4BFD-55BB-4708-8249-3ED89B492AA2}">
      <dsp:nvSpPr>
        <dsp:cNvPr id="0" name=""/>
        <dsp:cNvSpPr/>
      </dsp:nvSpPr>
      <dsp:spPr>
        <a:xfrm rot="10619154">
          <a:off x="1479225" y="1963623"/>
          <a:ext cx="31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514F-5089-493E-89B7-45E3D4E74C99}">
      <dsp:nvSpPr>
        <dsp:cNvPr id="0" name=""/>
        <dsp:cNvSpPr/>
      </dsp:nvSpPr>
      <dsp:spPr>
        <a:xfrm>
          <a:off x="556396" y="1534648"/>
          <a:ext cx="923045" cy="92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法規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資訊</a:t>
          </a:r>
          <a:endParaRPr lang="zh-TW" altLang="en-US" sz="1500" kern="1200" dirty="0"/>
        </a:p>
      </dsp:txBody>
      <dsp:txXfrm>
        <a:off x="601455" y="1579707"/>
        <a:ext cx="832927" cy="832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3DA41-93D4-4493-BA42-EB12901EBD99}">
      <dsp:nvSpPr>
        <dsp:cNvPr id="0" name=""/>
        <dsp:cNvSpPr/>
      </dsp:nvSpPr>
      <dsp:spPr>
        <a:xfrm>
          <a:off x="1792663" y="1468637"/>
          <a:ext cx="924785" cy="924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 page</a:t>
          </a:r>
          <a:endParaRPr lang="zh-TW" altLang="en-US" sz="2200" kern="1200" dirty="0"/>
        </a:p>
      </dsp:txBody>
      <dsp:txXfrm>
        <a:off x="1837807" y="1513781"/>
        <a:ext cx="834497" cy="834497"/>
      </dsp:txXfrm>
    </dsp:sp>
    <dsp:sp modelId="{A36A3FC2-D5E8-4031-9623-23DBC2AD2120}">
      <dsp:nvSpPr>
        <dsp:cNvPr id="0" name=""/>
        <dsp:cNvSpPr/>
      </dsp:nvSpPr>
      <dsp:spPr>
        <a:xfrm rot="16318053">
          <a:off x="1903463" y="1088319"/>
          <a:ext cx="761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08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4DE9-2A28-4C50-9E7F-DA1FB3161753}">
      <dsp:nvSpPr>
        <dsp:cNvPr id="0" name=""/>
        <dsp:cNvSpPr/>
      </dsp:nvSpPr>
      <dsp:spPr>
        <a:xfrm>
          <a:off x="1997911" y="88395"/>
          <a:ext cx="619606" cy="619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base</a:t>
          </a:r>
          <a:endParaRPr lang="zh-TW" altLang="en-US" sz="1500" kern="1200" dirty="0"/>
        </a:p>
      </dsp:txBody>
      <dsp:txXfrm>
        <a:off x="2028158" y="118642"/>
        <a:ext cx="559112" cy="559112"/>
      </dsp:txXfrm>
    </dsp:sp>
    <dsp:sp modelId="{83FC3B47-ABCF-4D1D-865A-EFF4B9A5444B}">
      <dsp:nvSpPr>
        <dsp:cNvPr id="0" name=""/>
        <dsp:cNvSpPr/>
      </dsp:nvSpPr>
      <dsp:spPr>
        <a:xfrm rot="226065">
          <a:off x="2716966" y="1976158"/>
          <a:ext cx="4467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67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3458-4982-4F9D-89D9-39123DC55A6C}">
      <dsp:nvSpPr>
        <dsp:cNvPr id="0" name=""/>
        <dsp:cNvSpPr/>
      </dsp:nvSpPr>
      <dsp:spPr>
        <a:xfrm>
          <a:off x="3163219" y="1557837"/>
          <a:ext cx="962223" cy="92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預約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選單</a:t>
          </a:r>
          <a:endParaRPr lang="zh-TW" altLang="en-US" sz="1500" kern="1200" dirty="0"/>
        </a:p>
      </dsp:txBody>
      <dsp:txXfrm>
        <a:off x="3208587" y="1603205"/>
        <a:ext cx="871487" cy="838629"/>
      </dsp:txXfrm>
    </dsp:sp>
    <dsp:sp modelId="{89EE4BFD-55BB-4708-8249-3ED89B492AA2}">
      <dsp:nvSpPr>
        <dsp:cNvPr id="0" name=""/>
        <dsp:cNvSpPr/>
      </dsp:nvSpPr>
      <dsp:spPr>
        <a:xfrm rot="10619154">
          <a:off x="1479225" y="1963623"/>
          <a:ext cx="31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514F-5089-493E-89B7-45E3D4E74C99}">
      <dsp:nvSpPr>
        <dsp:cNvPr id="0" name=""/>
        <dsp:cNvSpPr/>
      </dsp:nvSpPr>
      <dsp:spPr>
        <a:xfrm>
          <a:off x="556396" y="1534648"/>
          <a:ext cx="923045" cy="92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法規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資訊</a:t>
          </a:r>
          <a:endParaRPr lang="zh-TW" altLang="en-US" sz="1500" kern="1200" dirty="0"/>
        </a:p>
      </dsp:txBody>
      <dsp:txXfrm>
        <a:off x="601455" y="1579707"/>
        <a:ext cx="832927" cy="832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3DA41-93D4-4493-BA42-EB12901EBD99}">
      <dsp:nvSpPr>
        <dsp:cNvPr id="0" name=""/>
        <dsp:cNvSpPr/>
      </dsp:nvSpPr>
      <dsp:spPr>
        <a:xfrm>
          <a:off x="1792663" y="1468637"/>
          <a:ext cx="924785" cy="924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 page</a:t>
          </a:r>
          <a:endParaRPr lang="zh-TW" altLang="en-US" sz="2200" kern="1200" dirty="0"/>
        </a:p>
      </dsp:txBody>
      <dsp:txXfrm>
        <a:off x="1837807" y="1513781"/>
        <a:ext cx="834497" cy="834497"/>
      </dsp:txXfrm>
    </dsp:sp>
    <dsp:sp modelId="{A36A3FC2-D5E8-4031-9623-23DBC2AD2120}">
      <dsp:nvSpPr>
        <dsp:cNvPr id="0" name=""/>
        <dsp:cNvSpPr/>
      </dsp:nvSpPr>
      <dsp:spPr>
        <a:xfrm rot="16318053">
          <a:off x="1903463" y="1088319"/>
          <a:ext cx="761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08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4DE9-2A28-4C50-9E7F-DA1FB3161753}">
      <dsp:nvSpPr>
        <dsp:cNvPr id="0" name=""/>
        <dsp:cNvSpPr/>
      </dsp:nvSpPr>
      <dsp:spPr>
        <a:xfrm>
          <a:off x="1997911" y="88395"/>
          <a:ext cx="619606" cy="619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base</a:t>
          </a:r>
          <a:endParaRPr lang="zh-TW" altLang="en-US" sz="1500" kern="1200" dirty="0"/>
        </a:p>
      </dsp:txBody>
      <dsp:txXfrm>
        <a:off x="2028158" y="118642"/>
        <a:ext cx="559112" cy="559112"/>
      </dsp:txXfrm>
    </dsp:sp>
    <dsp:sp modelId="{83FC3B47-ABCF-4D1D-865A-EFF4B9A5444B}">
      <dsp:nvSpPr>
        <dsp:cNvPr id="0" name=""/>
        <dsp:cNvSpPr/>
      </dsp:nvSpPr>
      <dsp:spPr>
        <a:xfrm rot="226065">
          <a:off x="2716966" y="1976158"/>
          <a:ext cx="4467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67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3458-4982-4F9D-89D9-39123DC55A6C}">
      <dsp:nvSpPr>
        <dsp:cNvPr id="0" name=""/>
        <dsp:cNvSpPr/>
      </dsp:nvSpPr>
      <dsp:spPr>
        <a:xfrm>
          <a:off x="3163219" y="1557837"/>
          <a:ext cx="962223" cy="92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預約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選單</a:t>
          </a:r>
          <a:endParaRPr lang="zh-TW" altLang="en-US" sz="1500" kern="1200" dirty="0"/>
        </a:p>
      </dsp:txBody>
      <dsp:txXfrm>
        <a:off x="3208587" y="1603205"/>
        <a:ext cx="871487" cy="838629"/>
      </dsp:txXfrm>
    </dsp:sp>
    <dsp:sp modelId="{89EE4BFD-55BB-4708-8249-3ED89B492AA2}">
      <dsp:nvSpPr>
        <dsp:cNvPr id="0" name=""/>
        <dsp:cNvSpPr/>
      </dsp:nvSpPr>
      <dsp:spPr>
        <a:xfrm rot="10619154">
          <a:off x="1479225" y="1963623"/>
          <a:ext cx="31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514F-5089-493E-89B7-45E3D4E74C99}">
      <dsp:nvSpPr>
        <dsp:cNvPr id="0" name=""/>
        <dsp:cNvSpPr/>
      </dsp:nvSpPr>
      <dsp:spPr>
        <a:xfrm>
          <a:off x="556396" y="1534648"/>
          <a:ext cx="923045" cy="92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法規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資訊</a:t>
          </a:r>
          <a:endParaRPr lang="zh-TW" altLang="en-US" sz="1500" kern="1200" dirty="0"/>
        </a:p>
      </dsp:txBody>
      <dsp:txXfrm>
        <a:off x="601455" y="1579707"/>
        <a:ext cx="832927" cy="83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BEA41-0E03-4414-8D7D-8BC8D2FBDB4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5AFD-9EC6-4066-94DB-ED676E883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1558-B13F-4568-8C80-3B987B692715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6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C80-AF0D-4E82-A5FF-CC3E3D83CE3E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8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62B-8D47-4741-B429-F65587B90F97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5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4DF1-4466-4E89-911B-EC9702A3F3F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83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060C-EDC7-41CB-ACCF-5211874FEC52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82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BC59-FE00-4907-9C0A-CF7A5C087B2E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88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42DA-F872-46E5-A559-2DD0F8BDFB14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51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E1E-B746-4810-9839-9C995EB7B4C2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B4-6E80-471B-A023-F24BECA06AE4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608-7C96-47E6-B4F8-00332F31899B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2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961A-4A83-4BD7-B2E2-2B22A568F82D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1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CD5C-9EA4-431C-9874-5CA13E8DC915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CAA-EA6A-49D0-BF40-B5C1E097DC1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74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7A11-7A05-4691-801C-A34AA0BD798A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1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019A-7288-47FE-8E0A-85887F70963D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4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BC2-FDFD-4C1B-82FC-90E0D5A66F7D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4B1-3353-4130-A248-5CFED83A7AA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rab-gray-iguana-yoke.cyclic.app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rab-gray-iguana-yoke.cyclic.app/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rab-gray-iguana-yoke.cyclic.app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8D81F-E578-4EE2-88FD-AA5FD2BFC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別擔心，我來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/>
              <a:t>照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」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C772C9-3C58-467B-B745-46A05FD93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專案人員</a:t>
            </a:r>
            <a:r>
              <a:rPr lang="en-US" altLang="zh-TW" dirty="0" smtClean="0"/>
              <a:t>:01057102 </a:t>
            </a:r>
            <a:r>
              <a:rPr lang="zh-TW" altLang="en-US" dirty="0" smtClean="0"/>
              <a:t>潘</a:t>
            </a:r>
            <a:r>
              <a:rPr lang="zh-TW" altLang="en-US" dirty="0"/>
              <a:t>昀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01057123 </a:t>
            </a:r>
            <a:r>
              <a:rPr lang="zh-TW" altLang="en-US" dirty="0" smtClean="0"/>
              <a:t>李定軒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1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B38DA-13D9-422D-AE2D-B2337B6C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製作動機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930400"/>
            <a:ext cx="778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台灣在</a:t>
            </a:r>
            <a:r>
              <a:rPr lang="en-US" altLang="zh-TW" dirty="0" smtClean="0"/>
              <a:t>107</a:t>
            </a:r>
            <a:r>
              <a:rPr lang="zh-TW" altLang="en-US" dirty="0" smtClean="0"/>
              <a:t>年正式邁入高齡社會。目前依舊在成長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政府祭出許多政策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長照，長照</a:t>
            </a:r>
            <a:r>
              <a:rPr lang="en-US" altLang="zh-TW" dirty="0" smtClean="0"/>
              <a:t>2.0</a:t>
            </a:r>
            <a:r>
              <a:rPr lang="zh-TW" altLang="en-US" dirty="0" smtClean="0"/>
              <a:t>等等政策。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我們發現的問題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目前都只有合約制的長照系統，許多家庭會因為需要照顧老人，而影響夫妻自己之間的感情培養，或是全家出遊的機會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93" y="2370806"/>
            <a:ext cx="6291878" cy="176078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97" y="1639332"/>
            <a:ext cx="6450697" cy="34874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DD4E7D-9834-4CDF-AE00-A7C0930B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037097069"/>
              </p:ext>
            </p:extLst>
          </p:nvPr>
        </p:nvGraphicFramePr>
        <p:xfrm>
          <a:off x="6345501" y="3879555"/>
          <a:ext cx="4635018" cy="308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682853" y="2401747"/>
            <a:ext cx="41342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設有導覽列可以快速找到</a:t>
            </a:r>
            <a:r>
              <a:rPr lang="zh-TW" altLang="en-US" dirty="0" smtClean="0"/>
              <a:t>客人</a:t>
            </a:r>
            <a:r>
              <a:rPr lang="zh-TW" altLang="en-US" dirty="0"/>
              <a:t>所</a:t>
            </a:r>
            <a:r>
              <a:rPr lang="zh-TW" altLang="en-US" dirty="0" smtClean="0"/>
              <a:t>需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368" y="2535645"/>
            <a:ext cx="2507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查詢功能，設立於首頁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3210" y="6028613"/>
            <a:ext cx="296869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有作者提供近的重要資訊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>
            <a:hlinkClick r:id="rId8"/>
          </p:cNvPr>
          <p:cNvSpPr txBox="1"/>
          <p:nvPr/>
        </p:nvSpPr>
        <p:spPr>
          <a:xfrm>
            <a:off x="3628103" y="849421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900516" y="2720311"/>
            <a:ext cx="727587" cy="396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78710" y="4722473"/>
            <a:ext cx="262276" cy="1306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1"/>
          </p:cNvCxnSpPr>
          <p:nvPr/>
        </p:nvCxnSpPr>
        <p:spPr>
          <a:xfrm flipH="1" flipV="1">
            <a:off x="6857410" y="2535645"/>
            <a:ext cx="825443" cy="50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96" y="1639332"/>
            <a:ext cx="6450697" cy="34974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DD4E7D-9834-4CDF-AE00-A7C0930B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預約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6345501" y="3879555"/>
          <a:ext cx="4635018" cy="308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8366" y="3510223"/>
            <a:ext cx="2507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設有預約表單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3209" y="6028613"/>
            <a:ext cx="3842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輸入資料</a:t>
            </a:r>
            <a:r>
              <a:rPr lang="zh-TW" altLang="en-US" dirty="0" smtClean="0"/>
              <a:t>後，按下提交鍵即預約成功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文字方塊 10">
            <a:hlinkClick r:id="rId8"/>
          </p:cNvPr>
          <p:cNvSpPr txBox="1"/>
          <p:nvPr/>
        </p:nvSpPr>
        <p:spPr>
          <a:xfrm>
            <a:off x="3628103" y="849421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3"/>
          </p:cNvCxnSpPr>
          <p:nvPr/>
        </p:nvCxnSpPr>
        <p:spPr>
          <a:xfrm>
            <a:off x="2835658" y="3694889"/>
            <a:ext cx="1252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78710" y="4583575"/>
            <a:ext cx="280732" cy="1445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5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9974" b="3594"/>
          <a:stretch/>
        </p:blipFill>
        <p:spPr>
          <a:xfrm>
            <a:off x="2068697" y="1630438"/>
            <a:ext cx="6450697" cy="34963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DD4E7D-9834-4CDF-AE00-A7C0930B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6345501" y="3879555"/>
          <a:ext cx="4635018" cy="308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682853" y="2401747"/>
            <a:ext cx="413420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設有快捷鍵可以快速跳到指定資訊的位置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9391" y="3048078"/>
            <a:ext cx="250729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按下去，即可載下相關檔案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>
            <a:hlinkClick r:id="rId8"/>
          </p:cNvPr>
          <p:cNvSpPr txBox="1"/>
          <p:nvPr/>
        </p:nvSpPr>
        <p:spPr>
          <a:xfrm>
            <a:off x="3628103" y="849421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3"/>
          </p:cNvCxnSpPr>
          <p:nvPr/>
        </p:nvCxnSpPr>
        <p:spPr>
          <a:xfrm flipV="1">
            <a:off x="2946683" y="3194614"/>
            <a:ext cx="1438504" cy="176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1"/>
          </p:cNvCxnSpPr>
          <p:nvPr/>
        </p:nvCxnSpPr>
        <p:spPr>
          <a:xfrm flipH="1">
            <a:off x="6667019" y="2724913"/>
            <a:ext cx="1015834" cy="46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B38DA-13D9-422D-AE2D-B2337B6C4D8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7334" y="1927828"/>
            <a:ext cx="778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列用</a:t>
            </a:r>
            <a:r>
              <a:rPr lang="en-US" altLang="zh-TW" dirty="0" err="1" smtClean="0"/>
              <a:t>CSS,JavaScript</a:t>
            </a:r>
            <a:r>
              <a:rPr lang="zh-TW" altLang="en-US" dirty="0" smtClean="0"/>
              <a:t>等等來設計前端頁面。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利用 </a:t>
            </a:r>
            <a:r>
              <a:rPr lang="en-US" altLang="zh-TW" dirty="0" smtClean="0"/>
              <a:t>node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來架設後端資料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2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B38DA-13D9-422D-AE2D-B2337B6C4D8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7334" y="1850782"/>
            <a:ext cx="778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01057102</a:t>
            </a:r>
            <a:r>
              <a:rPr lang="zh-TW" altLang="en-US" dirty="0" smtClean="0"/>
              <a:t> 潘昀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 smtClean="0"/>
              <a:t>負責整體網頁結構及網頁的使用者介面。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01057123</a:t>
            </a:r>
            <a:r>
              <a:rPr lang="zh-TW" altLang="en-US" dirty="0" smtClean="0"/>
              <a:t> 李定軒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報告到此結束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感謝各位的聆聽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3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226</Words>
  <Application>Microsoft Office PowerPoint</Application>
  <PresentationFormat>寬螢幕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新細明體</vt:lpstr>
      <vt:lpstr>Arial</vt:lpstr>
      <vt:lpstr>Calibri</vt:lpstr>
      <vt:lpstr>Trebuchet MS</vt:lpstr>
      <vt:lpstr>Wingdings 3</vt:lpstr>
      <vt:lpstr>多面向</vt:lpstr>
      <vt:lpstr>別擔心，我來「照」你</vt:lpstr>
      <vt:lpstr>製作動機</vt:lpstr>
      <vt:lpstr>網站結構-首頁</vt:lpstr>
      <vt:lpstr>網站結構-預約</vt:lpstr>
      <vt:lpstr>網站結構-首頁</vt:lpstr>
      <vt:lpstr>PowerPoint 簡報</vt:lpstr>
      <vt:lpstr>PowerPoint 簡報</vt:lpstr>
      <vt:lpstr>報告到此結束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別擔心，我來「照你</dc:title>
  <dc:creator>潘昀</dc:creator>
  <cp:lastModifiedBy>User</cp:lastModifiedBy>
  <cp:revision>19</cp:revision>
  <dcterms:created xsi:type="dcterms:W3CDTF">2022-11-14T12:41:10Z</dcterms:created>
  <dcterms:modified xsi:type="dcterms:W3CDTF">2022-12-27T00:40:46Z</dcterms:modified>
</cp:coreProperties>
</file>