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-427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A00D7A-73AF-4FB5-8140-F7CAC9DD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4A0A27-D801-43E9-A2B0-15B066CAF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1617C9-7B9B-47A1-B8F9-3C194969B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22CD-A94E-4DAF-AC54-4AA744C5868A}" type="datetimeFigureOut">
              <a:rPr lang="de-DE" smtClean="0"/>
              <a:t>25.01.2022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8157EC-025E-492A-AF58-1DCB177C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0E6D54-EDA7-4DEF-BC0B-A7424A7A3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369E-49D2-4C1E-A9DE-C9C3380655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66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703B3B-E25F-43F3-AF85-7CEC74665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5AADA30-9FBE-495F-86E5-4BA90E72C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2B5EA4-08AC-464C-AD0C-B77961E24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22CD-A94E-4DAF-AC54-4AA744C5868A}" type="datetimeFigureOut">
              <a:rPr lang="de-DE" smtClean="0"/>
              <a:t>25.01.2022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860CEA-1C21-4E29-9B79-85A134E4B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5699D5-7949-4715-B947-E00E36C1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369E-49D2-4C1E-A9DE-C9C3380655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41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A67445B-5B57-41FF-8BEA-6369D771C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50A733-A62B-4768-AE36-50BC2C0B9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0F32AF-71B0-4792-A50E-59FCFBEE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22CD-A94E-4DAF-AC54-4AA744C5868A}" type="datetimeFigureOut">
              <a:rPr lang="de-DE" smtClean="0"/>
              <a:t>25.01.2022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41FED7-0F38-4F80-90D3-9E98B84D1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88C4CE-9225-44FB-9695-43AE9C59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369E-49D2-4C1E-A9DE-C9C3380655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58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B5859-A9A6-4E5F-86BC-D1F4056E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396593-2B6E-4073-936C-8974305AA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8E2C32-16ED-401D-9478-134AEFFA1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22CD-A94E-4DAF-AC54-4AA744C5868A}" type="datetimeFigureOut">
              <a:rPr lang="de-DE" smtClean="0"/>
              <a:t>25.01.2022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CE1233-0085-4DB0-988F-90DE1BAC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6112D3-0CB7-483C-8C08-6CE45247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369E-49D2-4C1E-A9DE-C9C3380655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47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71123-022F-4A21-BD1C-E1DA8181D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294208-6D13-4827-8D5F-3C70FD436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345353-E96C-4026-BA38-F481F337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22CD-A94E-4DAF-AC54-4AA744C5868A}" type="datetimeFigureOut">
              <a:rPr lang="de-DE" smtClean="0"/>
              <a:t>25.01.2022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EC834B-B13B-4754-8A6D-B5B87A5C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9FACFA-7757-4746-9B8A-49BAF14F4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369E-49D2-4C1E-A9DE-C9C3380655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65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45E24-77BF-46B8-AB6C-6B36EA659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D6AB2A-5C12-48A1-918D-882316053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9B814E-1EAA-4976-A7C7-BDC218458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386A4B-DA3D-409B-9693-1C8C47AF1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22CD-A94E-4DAF-AC54-4AA744C5868A}" type="datetimeFigureOut">
              <a:rPr lang="de-DE" smtClean="0"/>
              <a:t>25.01.2022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2A86D1-CEED-4524-8862-96EB6B6D9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71DCB1-7214-47A2-858F-6B9E03A9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369E-49D2-4C1E-A9DE-C9C3380655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F7C8C7-87E9-4A08-822E-DBB62E417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4318F9-3C1F-445C-BD5F-0248AF269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214B6CA-B7ED-4E9D-A4AD-09771F827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7274B9-FE0B-4EEC-9EEF-936C3B02BB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01385B-1B52-4975-8BC4-BFF63F7F5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4406A7C-5C30-4D4B-800B-64D7BC7D0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22CD-A94E-4DAF-AC54-4AA744C5868A}" type="datetimeFigureOut">
              <a:rPr lang="de-DE" smtClean="0"/>
              <a:t>25.01.2022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F5A7298-1616-4EE8-8B38-B9AD7777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675B4FB-7C80-4763-B22D-C72AA621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369E-49D2-4C1E-A9DE-C9C3380655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714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9FE864-C348-4F95-9E27-5217AC8F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68FD071-2436-42C7-B4B3-D63361EB7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22CD-A94E-4DAF-AC54-4AA744C5868A}" type="datetimeFigureOut">
              <a:rPr lang="de-DE" smtClean="0"/>
              <a:t>25.01.2022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6D191B-895F-4145-A98E-C3BF48618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6356B2-84A8-4EE5-A6D0-90857A72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369E-49D2-4C1E-A9DE-C9C3380655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27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8D1FAC3-3BF7-40D4-BD96-DFA69BAF7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22CD-A94E-4DAF-AC54-4AA744C5868A}" type="datetimeFigureOut">
              <a:rPr lang="de-DE" smtClean="0"/>
              <a:t>25.01.2022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D90988-5729-4E4C-ACCB-6F7E5944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FE635B1-F710-4C35-A840-765E6787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369E-49D2-4C1E-A9DE-C9C3380655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98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D9193-76A8-41E1-BB50-BB0E226C8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43CB83-3870-43A1-97F9-897B0CD2A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D2388D-FE20-409F-B7B6-9B63BCD2E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04BD46-8CB7-47F7-B173-8433C02E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22CD-A94E-4DAF-AC54-4AA744C5868A}" type="datetimeFigureOut">
              <a:rPr lang="de-DE" smtClean="0"/>
              <a:t>25.01.2022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D2AF49-4536-4160-8E83-98204CF0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E52E04-E72A-49B0-9525-932CDF03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369E-49D2-4C1E-A9DE-C9C3380655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90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2F8C01-63D8-4632-BE86-BA45DABE5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C1BD4C7-381C-4381-A717-9FC928135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E24980-ED16-459A-A4B8-196DAA579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19D35F-74D9-4DAB-8A7D-DDAAFF38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22CD-A94E-4DAF-AC54-4AA744C5868A}" type="datetimeFigureOut">
              <a:rPr lang="de-DE" smtClean="0"/>
              <a:t>25.01.2022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D4FDBD-9E81-4AC7-8E88-623E67BD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B2B40D-4748-4318-933D-EED425E7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369E-49D2-4C1E-A9DE-C9C3380655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49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09B039-4050-40E4-9FB8-27CF0A7D3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11131F-8A94-4467-9BB1-B1B1DFF71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7A9B49-0414-47AF-BE67-1D17793C1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622CD-A94E-4DAF-AC54-4AA744C5868A}" type="datetimeFigureOut">
              <a:rPr lang="de-DE" smtClean="0"/>
              <a:t>25.01.2022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CA1D79-BF44-4028-BED1-6D7819153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BCACE3-0F9E-4468-823D-0447A1446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9369E-49D2-4C1E-A9DE-C9C3380655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33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8DE87960-21CC-447E-BE82-2FF372B3EEC6}"/>
              </a:ext>
            </a:extLst>
          </p:cNvPr>
          <p:cNvSpPr/>
          <p:nvPr/>
        </p:nvSpPr>
        <p:spPr>
          <a:xfrm>
            <a:off x="3721768" y="2671010"/>
            <a:ext cx="1411706" cy="10587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261BEB9B-A2AF-44DB-8606-2A10094D2102}"/>
              </a:ext>
            </a:extLst>
          </p:cNvPr>
          <p:cNvCxnSpPr>
            <a:cxnSpLocks/>
          </p:cNvCxnSpPr>
          <p:nvPr/>
        </p:nvCxnSpPr>
        <p:spPr>
          <a:xfrm>
            <a:off x="1234172" y="2149641"/>
            <a:ext cx="2085474" cy="41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30500177-BFB7-4453-9D41-29F494B5F3C3}"/>
              </a:ext>
            </a:extLst>
          </p:cNvPr>
          <p:cNvSpPr/>
          <p:nvPr/>
        </p:nvSpPr>
        <p:spPr>
          <a:xfrm>
            <a:off x="1379620" y="561473"/>
            <a:ext cx="1411706" cy="10587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C7B95C0-CD3E-46E6-B184-48C27207710E}"/>
              </a:ext>
            </a:extLst>
          </p:cNvPr>
          <p:cNvSpPr/>
          <p:nvPr/>
        </p:nvSpPr>
        <p:spPr>
          <a:xfrm>
            <a:off x="6397279" y="521592"/>
            <a:ext cx="1411706" cy="10587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44022FA-2C42-4F04-BB56-AD3D0D7E3373}"/>
              </a:ext>
            </a:extLst>
          </p:cNvPr>
          <p:cNvSpPr/>
          <p:nvPr/>
        </p:nvSpPr>
        <p:spPr>
          <a:xfrm>
            <a:off x="7403968" y="2750212"/>
            <a:ext cx="1411706" cy="10587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A0F858E-3E75-421B-9EB7-C3CAF9D0574B}"/>
              </a:ext>
            </a:extLst>
          </p:cNvPr>
          <p:cNvSpPr/>
          <p:nvPr/>
        </p:nvSpPr>
        <p:spPr>
          <a:xfrm>
            <a:off x="5712862" y="4859690"/>
            <a:ext cx="1411706" cy="10587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C24F7E4-BA99-43C0-A369-B1053453C14A}"/>
              </a:ext>
            </a:extLst>
          </p:cNvPr>
          <p:cNvCxnSpPr>
            <a:cxnSpLocks/>
            <a:stCxn id="4" idx="5"/>
            <a:endCxn id="20" idx="1"/>
          </p:cNvCxnSpPr>
          <p:nvPr/>
        </p:nvCxnSpPr>
        <p:spPr>
          <a:xfrm>
            <a:off x="4926734" y="3574734"/>
            <a:ext cx="992868" cy="144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B4E7C09-6F30-44B2-B312-1A01C3C36CC5}"/>
              </a:ext>
            </a:extLst>
          </p:cNvPr>
          <p:cNvCxnSpPr>
            <a:cxnSpLocks/>
            <a:stCxn id="4" idx="6"/>
            <a:endCxn id="19" idx="2"/>
          </p:cNvCxnSpPr>
          <p:nvPr/>
        </p:nvCxnSpPr>
        <p:spPr>
          <a:xfrm>
            <a:off x="5133474" y="3200400"/>
            <a:ext cx="2270494" cy="7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08C3220C-A383-41CA-B176-18AAABEB4691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V="1">
            <a:off x="4427621" y="1050982"/>
            <a:ext cx="1969658" cy="162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6877EB4C-E8F8-4FBD-95C3-814E5A2CD588}"/>
              </a:ext>
            </a:extLst>
          </p:cNvPr>
          <p:cNvSpPr/>
          <p:nvPr/>
        </p:nvSpPr>
        <p:spPr>
          <a:xfrm>
            <a:off x="3319646" y="572530"/>
            <a:ext cx="61976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X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14E44CA-ED50-4725-A1A5-425C166FB91C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4926734" y="1425316"/>
            <a:ext cx="1677285" cy="140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81E7979E-6CC8-4B3A-BBE3-3A001C401154}"/>
              </a:ext>
            </a:extLst>
          </p:cNvPr>
          <p:cNvCxnSpPr>
            <a:cxnSpLocks/>
            <a:stCxn id="8" idx="4"/>
            <a:endCxn id="20" idx="0"/>
          </p:cNvCxnSpPr>
          <p:nvPr/>
        </p:nvCxnSpPr>
        <p:spPr>
          <a:xfrm flipH="1">
            <a:off x="6418715" y="1580371"/>
            <a:ext cx="684417" cy="3279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E8DAA2C-C3BA-42A8-8A22-8441EB2B571C}"/>
              </a:ext>
            </a:extLst>
          </p:cNvPr>
          <p:cNvCxnSpPr>
            <a:cxnSpLocks/>
            <a:stCxn id="8" idx="5"/>
            <a:endCxn id="19" idx="0"/>
          </p:cNvCxnSpPr>
          <p:nvPr/>
        </p:nvCxnSpPr>
        <p:spPr>
          <a:xfrm>
            <a:off x="7602245" y="1425316"/>
            <a:ext cx="507576" cy="132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9962E9E3-5BBF-4320-B5D7-948E0B41E72A}"/>
              </a:ext>
            </a:extLst>
          </p:cNvPr>
          <p:cNvCxnSpPr>
            <a:cxnSpLocks/>
            <a:stCxn id="20" idx="7"/>
            <a:endCxn id="19" idx="4"/>
          </p:cNvCxnSpPr>
          <p:nvPr/>
        </p:nvCxnSpPr>
        <p:spPr>
          <a:xfrm flipV="1">
            <a:off x="6917828" y="3808991"/>
            <a:ext cx="1191993" cy="120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729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74955826-2FD1-4CCA-B195-B3DC1A7AFDBC}"/>
              </a:ext>
            </a:extLst>
          </p:cNvPr>
          <p:cNvCxnSpPr>
            <a:cxnSpLocks/>
          </p:cNvCxnSpPr>
          <p:nvPr/>
        </p:nvCxnSpPr>
        <p:spPr>
          <a:xfrm>
            <a:off x="2067292" y="1804201"/>
            <a:ext cx="2085474" cy="41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1A523F9D-D9C1-40F0-99C1-E129B3AB63B7}"/>
              </a:ext>
            </a:extLst>
          </p:cNvPr>
          <p:cNvSpPr/>
          <p:nvPr/>
        </p:nvSpPr>
        <p:spPr>
          <a:xfrm>
            <a:off x="1379620" y="561473"/>
            <a:ext cx="1018140" cy="7694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0E79C2-9778-428A-91F4-5DD6B92E5C6B}"/>
              </a:ext>
            </a:extLst>
          </p:cNvPr>
          <p:cNvSpPr/>
          <p:nvPr/>
        </p:nvSpPr>
        <p:spPr>
          <a:xfrm>
            <a:off x="3319646" y="572530"/>
            <a:ext cx="61976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X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9BD5B14-2C34-4615-819D-CA05F9FE7D39}"/>
              </a:ext>
            </a:extLst>
          </p:cNvPr>
          <p:cNvSpPr/>
          <p:nvPr/>
        </p:nvSpPr>
        <p:spPr>
          <a:xfrm>
            <a:off x="3319646" y="4461574"/>
            <a:ext cx="1018140" cy="7694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1A16506-2AEF-49CB-8155-A7611EE47009}"/>
              </a:ext>
            </a:extLst>
          </p:cNvPr>
          <p:cNvSpPr/>
          <p:nvPr/>
        </p:nvSpPr>
        <p:spPr>
          <a:xfrm>
            <a:off x="4854340" y="2659513"/>
            <a:ext cx="1018140" cy="7694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F86A3E6-DD55-4A18-AFC7-7B3F89743592}"/>
              </a:ext>
            </a:extLst>
          </p:cNvPr>
          <p:cNvSpPr/>
          <p:nvPr/>
        </p:nvSpPr>
        <p:spPr>
          <a:xfrm>
            <a:off x="6309360" y="4461575"/>
            <a:ext cx="1018140" cy="7694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530888D-CEAC-4862-9F84-28DDD24691E9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5723377" y="3316311"/>
            <a:ext cx="735086" cy="1257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A26C601D-EF0B-4913-BAC8-960656DDBC3B}"/>
              </a:ext>
            </a:extLst>
          </p:cNvPr>
          <p:cNvSpPr/>
          <p:nvPr/>
        </p:nvSpPr>
        <p:spPr>
          <a:xfrm>
            <a:off x="5444867" y="3701054"/>
            <a:ext cx="61976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Z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9582935-C0DF-4E7A-9883-D787C887A6D6}"/>
              </a:ext>
            </a:extLst>
          </p:cNvPr>
          <p:cNvCxnSpPr>
            <a:cxnSpLocks/>
            <a:stCxn id="7" idx="0"/>
            <a:endCxn id="8" idx="3"/>
          </p:cNvCxnSpPr>
          <p:nvPr/>
        </p:nvCxnSpPr>
        <p:spPr>
          <a:xfrm flipV="1">
            <a:off x="3828716" y="3316311"/>
            <a:ext cx="1174727" cy="1145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6F27AD54-D412-40AD-AD65-7861BD0509C9}"/>
              </a:ext>
            </a:extLst>
          </p:cNvPr>
          <p:cNvSpPr/>
          <p:nvPr/>
        </p:nvSpPr>
        <p:spPr>
          <a:xfrm>
            <a:off x="3842886" y="3875764"/>
            <a:ext cx="61976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X, Y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C10F8B4-B049-487C-B3B8-AD69C6E2C7E1}"/>
              </a:ext>
            </a:extLst>
          </p:cNvPr>
          <p:cNvCxnSpPr>
            <a:cxnSpLocks/>
            <a:stCxn id="9" idx="0"/>
            <a:endCxn id="8" idx="6"/>
          </p:cNvCxnSpPr>
          <p:nvPr/>
        </p:nvCxnSpPr>
        <p:spPr>
          <a:xfrm flipH="1" flipV="1">
            <a:off x="5872480" y="3044257"/>
            <a:ext cx="945950" cy="1417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D7543827-63EC-4092-B7C2-596B3272DD55}"/>
              </a:ext>
            </a:extLst>
          </p:cNvPr>
          <p:cNvSpPr/>
          <p:nvPr/>
        </p:nvSpPr>
        <p:spPr>
          <a:xfrm>
            <a:off x="6508550" y="3781790"/>
            <a:ext cx="61976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Z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D2C2AF39-D984-4A47-B616-4CBEA8425A59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337786" y="4846318"/>
            <a:ext cx="19715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11F7EBEA-6DE4-4C1A-9C68-79F899AF3B65}"/>
              </a:ext>
            </a:extLst>
          </p:cNvPr>
          <p:cNvSpPr/>
          <p:nvPr/>
        </p:nvSpPr>
        <p:spPr>
          <a:xfrm>
            <a:off x="4923769" y="4749040"/>
            <a:ext cx="61976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31008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645772DD-FF75-4C0C-AFDF-77742ECDEB5A}"/>
              </a:ext>
            </a:extLst>
          </p:cNvPr>
          <p:cNvCxnSpPr>
            <a:cxnSpLocks/>
          </p:cNvCxnSpPr>
          <p:nvPr/>
        </p:nvCxnSpPr>
        <p:spPr>
          <a:xfrm>
            <a:off x="2799347" y="417312"/>
            <a:ext cx="2085474" cy="41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EB1EA5CE-2AB1-4E43-B5CD-A27DB0DC79D2}"/>
              </a:ext>
            </a:extLst>
          </p:cNvPr>
          <p:cNvSpPr/>
          <p:nvPr/>
        </p:nvSpPr>
        <p:spPr>
          <a:xfrm>
            <a:off x="1379620" y="561473"/>
            <a:ext cx="1018140" cy="7694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3DAF902-4089-49CC-9215-177DD39AE162}"/>
              </a:ext>
            </a:extLst>
          </p:cNvPr>
          <p:cNvSpPr/>
          <p:nvPr/>
        </p:nvSpPr>
        <p:spPr>
          <a:xfrm>
            <a:off x="4355966" y="5536303"/>
            <a:ext cx="1018140" cy="7694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A098F98-CBF1-41AE-8FBF-4BF67FB3A16B}"/>
              </a:ext>
            </a:extLst>
          </p:cNvPr>
          <p:cNvSpPr/>
          <p:nvPr/>
        </p:nvSpPr>
        <p:spPr>
          <a:xfrm>
            <a:off x="6378340" y="3926840"/>
            <a:ext cx="1018140" cy="7694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AF01BA0-8D79-46AA-BAD9-CD73D7304C1A}"/>
              </a:ext>
            </a:extLst>
          </p:cNvPr>
          <p:cNvSpPr/>
          <p:nvPr/>
        </p:nvSpPr>
        <p:spPr>
          <a:xfrm>
            <a:off x="5586930" y="2310281"/>
            <a:ext cx="1018140" cy="7694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E76A86E-DE8B-451F-A65D-9C6D05CD0E7B}"/>
              </a:ext>
            </a:extLst>
          </p:cNvPr>
          <p:cNvSpPr/>
          <p:nvPr/>
        </p:nvSpPr>
        <p:spPr>
          <a:xfrm>
            <a:off x="3224196" y="2310281"/>
            <a:ext cx="1018140" cy="7694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63081D6-40A8-48ED-8A2D-F6C261E0B236}"/>
              </a:ext>
            </a:extLst>
          </p:cNvPr>
          <p:cNvSpPr/>
          <p:nvPr/>
        </p:nvSpPr>
        <p:spPr>
          <a:xfrm>
            <a:off x="2193490" y="3926840"/>
            <a:ext cx="1018140" cy="7694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1EFB48C-D5F3-4485-912A-5E492326068D}"/>
              </a:ext>
            </a:extLst>
          </p:cNvPr>
          <p:cNvCxnSpPr>
            <a:cxnSpLocks/>
            <a:stCxn id="11" idx="7"/>
            <a:endCxn id="9" idx="2"/>
          </p:cNvCxnSpPr>
          <p:nvPr/>
        </p:nvCxnSpPr>
        <p:spPr>
          <a:xfrm flipV="1">
            <a:off x="3062527" y="2695025"/>
            <a:ext cx="2524403" cy="1344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FA69B977-9EEB-4DCA-828F-127FF17C094D}"/>
              </a:ext>
            </a:extLst>
          </p:cNvPr>
          <p:cNvSpPr/>
          <p:nvPr/>
        </p:nvSpPr>
        <p:spPr>
          <a:xfrm>
            <a:off x="3224196" y="3622867"/>
            <a:ext cx="477787" cy="3107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Y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868C46F-8508-4044-AA4C-79720CC72C20}"/>
              </a:ext>
            </a:extLst>
          </p:cNvPr>
          <p:cNvCxnSpPr>
            <a:cxnSpLocks/>
            <a:stCxn id="10" idx="6"/>
            <a:endCxn id="8" idx="1"/>
          </p:cNvCxnSpPr>
          <p:nvPr/>
        </p:nvCxnSpPr>
        <p:spPr>
          <a:xfrm>
            <a:off x="4242336" y="2695025"/>
            <a:ext cx="2285107" cy="1344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95DAE2C2-FDF7-4866-8FD4-610D1B88FC66}"/>
              </a:ext>
            </a:extLst>
          </p:cNvPr>
          <p:cNvSpPr/>
          <p:nvPr/>
        </p:nvSpPr>
        <p:spPr>
          <a:xfrm>
            <a:off x="4355966" y="2653972"/>
            <a:ext cx="385679" cy="2734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X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A441F47-4161-4087-9CC7-492C4AB77F70}"/>
              </a:ext>
            </a:extLst>
          </p:cNvPr>
          <p:cNvCxnSpPr>
            <a:cxnSpLocks/>
            <a:stCxn id="8" idx="3"/>
            <a:endCxn id="11" idx="5"/>
          </p:cNvCxnSpPr>
          <p:nvPr/>
        </p:nvCxnSpPr>
        <p:spPr>
          <a:xfrm flipH="1">
            <a:off x="3062527" y="4583638"/>
            <a:ext cx="3464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306BFA42-6439-456B-B3F3-FC79A1F9934B}"/>
              </a:ext>
            </a:extLst>
          </p:cNvPr>
          <p:cNvSpPr/>
          <p:nvPr/>
        </p:nvSpPr>
        <p:spPr>
          <a:xfrm>
            <a:off x="5773287" y="4459833"/>
            <a:ext cx="477787" cy="3107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83F2DD1-B562-4782-939E-9AE478A08837}"/>
              </a:ext>
            </a:extLst>
          </p:cNvPr>
          <p:cNvSpPr/>
          <p:nvPr/>
        </p:nvSpPr>
        <p:spPr>
          <a:xfrm>
            <a:off x="2769357" y="716509"/>
            <a:ext cx="385679" cy="2734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6275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644EDA8F-CE4E-427B-92D0-4D00CEB06576}"/>
              </a:ext>
            </a:extLst>
          </p:cNvPr>
          <p:cNvCxnSpPr>
            <a:cxnSpLocks/>
          </p:cNvCxnSpPr>
          <p:nvPr/>
        </p:nvCxnSpPr>
        <p:spPr>
          <a:xfrm>
            <a:off x="2799347" y="417312"/>
            <a:ext cx="2085474" cy="41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4F6C4E2B-890D-43F0-A541-56A196A4516D}"/>
              </a:ext>
            </a:extLst>
          </p:cNvPr>
          <p:cNvSpPr/>
          <p:nvPr/>
        </p:nvSpPr>
        <p:spPr>
          <a:xfrm>
            <a:off x="1379620" y="561473"/>
            <a:ext cx="753980" cy="5662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03F8017-6F17-4A50-8B76-218DC9B93597}"/>
              </a:ext>
            </a:extLst>
          </p:cNvPr>
          <p:cNvSpPr/>
          <p:nvPr/>
        </p:nvSpPr>
        <p:spPr>
          <a:xfrm>
            <a:off x="2769357" y="716509"/>
            <a:ext cx="385679" cy="2734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X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76FAC82-7572-4B66-9DA0-6C644787938A}"/>
              </a:ext>
            </a:extLst>
          </p:cNvPr>
          <p:cNvSpPr/>
          <p:nvPr/>
        </p:nvSpPr>
        <p:spPr>
          <a:xfrm>
            <a:off x="4884821" y="5321433"/>
            <a:ext cx="753980" cy="5662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6E4076C-56EF-46E3-8F26-064EE05309C9}"/>
              </a:ext>
            </a:extLst>
          </p:cNvPr>
          <p:cNvSpPr/>
          <p:nvPr/>
        </p:nvSpPr>
        <p:spPr>
          <a:xfrm>
            <a:off x="7109860" y="4075231"/>
            <a:ext cx="753980" cy="5662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6AD0349-1212-4619-A92C-47ECF17668FE}"/>
              </a:ext>
            </a:extLst>
          </p:cNvPr>
          <p:cNvSpPr/>
          <p:nvPr/>
        </p:nvSpPr>
        <p:spPr>
          <a:xfrm>
            <a:off x="6096000" y="2450672"/>
            <a:ext cx="753980" cy="5662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DE0D38E-EDD7-432B-ADB8-33DE96D62385}"/>
              </a:ext>
            </a:extLst>
          </p:cNvPr>
          <p:cNvSpPr/>
          <p:nvPr/>
        </p:nvSpPr>
        <p:spPr>
          <a:xfrm>
            <a:off x="3727651" y="2450671"/>
            <a:ext cx="753980" cy="5662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F122E76-4F5C-4F06-9DC6-CB720463401E}"/>
              </a:ext>
            </a:extLst>
          </p:cNvPr>
          <p:cNvSpPr/>
          <p:nvPr/>
        </p:nvSpPr>
        <p:spPr>
          <a:xfrm>
            <a:off x="2805674" y="4075231"/>
            <a:ext cx="753980" cy="5662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402B1B6-5FB6-4BA4-AD93-919073BCDA5F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>
            <a:off x="3559654" y="4358375"/>
            <a:ext cx="3550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1624C05A-8AC3-40CF-B27C-53AC29F8E26C}"/>
              </a:ext>
            </a:extLst>
          </p:cNvPr>
          <p:cNvSpPr/>
          <p:nvPr/>
        </p:nvSpPr>
        <p:spPr>
          <a:xfrm>
            <a:off x="4038446" y="4285105"/>
            <a:ext cx="385679" cy="2734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E0C257B-B6A1-42D8-9178-4977E4C45D6E}"/>
              </a:ext>
            </a:extLst>
          </p:cNvPr>
          <p:cNvCxnSpPr>
            <a:cxnSpLocks/>
            <a:stCxn id="11" idx="6"/>
            <a:endCxn id="7" idx="1"/>
          </p:cNvCxnSpPr>
          <p:nvPr/>
        </p:nvCxnSpPr>
        <p:spPr>
          <a:xfrm>
            <a:off x="3559654" y="4358375"/>
            <a:ext cx="1435585" cy="1045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F7DB6F8-C0F4-4D95-812C-EB5A012AD44E}"/>
              </a:ext>
            </a:extLst>
          </p:cNvPr>
          <p:cNvCxnSpPr>
            <a:cxnSpLocks/>
            <a:stCxn id="11" idx="6"/>
            <a:endCxn id="9" idx="3"/>
          </p:cNvCxnSpPr>
          <p:nvPr/>
        </p:nvCxnSpPr>
        <p:spPr>
          <a:xfrm flipV="1">
            <a:off x="3559654" y="2934028"/>
            <a:ext cx="2646764" cy="1424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F7FA7C70-F040-462C-B92D-87C1813DD551}"/>
              </a:ext>
            </a:extLst>
          </p:cNvPr>
          <p:cNvSpPr/>
          <p:nvPr/>
        </p:nvSpPr>
        <p:spPr>
          <a:xfrm>
            <a:off x="4481631" y="3578298"/>
            <a:ext cx="385679" cy="2734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F23178A-AF8E-44C3-B7DC-E24D1D4FB8FE}"/>
              </a:ext>
            </a:extLst>
          </p:cNvPr>
          <p:cNvSpPr/>
          <p:nvPr/>
        </p:nvSpPr>
        <p:spPr>
          <a:xfrm>
            <a:off x="4104641" y="4782973"/>
            <a:ext cx="520300" cy="2822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T,Y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82776C1F-D12C-4D3B-80A5-5927A29F6AD9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3182664" y="2934027"/>
            <a:ext cx="655405" cy="1141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17AC99D0-3AC4-4961-B9D2-717B6BB4EAB0}"/>
              </a:ext>
            </a:extLst>
          </p:cNvPr>
          <p:cNvSpPr/>
          <p:nvPr/>
        </p:nvSpPr>
        <p:spPr>
          <a:xfrm>
            <a:off x="3452390" y="3088263"/>
            <a:ext cx="385679" cy="2734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X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A8CCFD0E-B4B2-4559-A7E5-B6203710BB41}"/>
              </a:ext>
            </a:extLst>
          </p:cNvPr>
          <p:cNvCxnSpPr>
            <a:cxnSpLocks/>
            <a:stCxn id="9" idx="4"/>
            <a:endCxn id="7" idx="0"/>
          </p:cNvCxnSpPr>
          <p:nvPr/>
        </p:nvCxnSpPr>
        <p:spPr>
          <a:xfrm flipH="1">
            <a:off x="5261811" y="3016959"/>
            <a:ext cx="1211179" cy="2304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DCB7933A-8FE5-4647-ABF0-BFF7027432C5}"/>
              </a:ext>
            </a:extLst>
          </p:cNvPr>
          <p:cNvSpPr/>
          <p:nvPr/>
        </p:nvSpPr>
        <p:spPr>
          <a:xfrm>
            <a:off x="6009234" y="3332713"/>
            <a:ext cx="385679" cy="2734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18B34D5B-A6B3-45AD-8EE9-165721092843}"/>
              </a:ext>
            </a:extLst>
          </p:cNvPr>
          <p:cNvCxnSpPr>
            <a:cxnSpLocks/>
            <a:stCxn id="8" idx="0"/>
            <a:endCxn id="9" idx="5"/>
          </p:cNvCxnSpPr>
          <p:nvPr/>
        </p:nvCxnSpPr>
        <p:spPr>
          <a:xfrm flipH="1" flipV="1">
            <a:off x="6739562" y="2934028"/>
            <a:ext cx="747288" cy="11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C3F4B22D-07F4-4D28-BC67-FBAB547ED1FB}"/>
              </a:ext>
            </a:extLst>
          </p:cNvPr>
          <p:cNvSpPr/>
          <p:nvPr/>
        </p:nvSpPr>
        <p:spPr>
          <a:xfrm>
            <a:off x="7030670" y="3469454"/>
            <a:ext cx="385679" cy="2734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482107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10CCCAB7-281B-4E28-82C9-7B55E56526FC}"/>
              </a:ext>
            </a:extLst>
          </p:cNvPr>
          <p:cNvCxnSpPr>
            <a:cxnSpLocks/>
          </p:cNvCxnSpPr>
          <p:nvPr/>
        </p:nvCxnSpPr>
        <p:spPr>
          <a:xfrm>
            <a:off x="2657107" y="376672"/>
            <a:ext cx="2085474" cy="41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3621DE17-4975-45BE-B4B5-4A1A62284845}"/>
              </a:ext>
            </a:extLst>
          </p:cNvPr>
          <p:cNvSpPr/>
          <p:nvPr/>
        </p:nvSpPr>
        <p:spPr>
          <a:xfrm>
            <a:off x="1237380" y="520833"/>
            <a:ext cx="753980" cy="5662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B81324A-3CBF-4B08-B548-554E8E5F3A06}"/>
              </a:ext>
            </a:extLst>
          </p:cNvPr>
          <p:cNvSpPr/>
          <p:nvPr/>
        </p:nvSpPr>
        <p:spPr>
          <a:xfrm>
            <a:off x="2627117" y="675869"/>
            <a:ext cx="385679" cy="2734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X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92FF434-A54E-4946-8AFB-36C695FADE60}"/>
              </a:ext>
            </a:extLst>
          </p:cNvPr>
          <p:cNvSpPr/>
          <p:nvPr/>
        </p:nvSpPr>
        <p:spPr>
          <a:xfrm>
            <a:off x="4365591" y="4358641"/>
            <a:ext cx="753980" cy="5662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CC35D8E-FBEE-4FD3-83D1-11BA5A3A5F2C}"/>
              </a:ext>
            </a:extLst>
          </p:cNvPr>
          <p:cNvSpPr/>
          <p:nvPr/>
        </p:nvSpPr>
        <p:spPr>
          <a:xfrm>
            <a:off x="5911850" y="3145856"/>
            <a:ext cx="753980" cy="5662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6C1B8EC-7369-4EF8-83DD-EC1714DE02A8}"/>
              </a:ext>
            </a:extLst>
          </p:cNvPr>
          <p:cNvSpPr/>
          <p:nvPr/>
        </p:nvSpPr>
        <p:spPr>
          <a:xfrm>
            <a:off x="4365591" y="1933072"/>
            <a:ext cx="753980" cy="5662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AF6D2E6-60BE-4D31-B6B0-316356C39170}"/>
              </a:ext>
            </a:extLst>
          </p:cNvPr>
          <p:cNvSpPr/>
          <p:nvPr/>
        </p:nvSpPr>
        <p:spPr>
          <a:xfrm>
            <a:off x="3012796" y="3145857"/>
            <a:ext cx="753980" cy="5662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C50F73D-4D4C-48D9-BB7F-2467F3196454}"/>
              </a:ext>
            </a:extLst>
          </p:cNvPr>
          <p:cNvCxnSpPr>
            <a:cxnSpLocks/>
            <a:stCxn id="10" idx="7"/>
            <a:endCxn id="9" idx="2"/>
          </p:cNvCxnSpPr>
          <p:nvPr/>
        </p:nvCxnSpPr>
        <p:spPr>
          <a:xfrm flipV="1">
            <a:off x="3656358" y="2216216"/>
            <a:ext cx="709233" cy="1012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01332A99-194C-44C3-AF84-0524F99B72B3}"/>
              </a:ext>
            </a:extLst>
          </p:cNvPr>
          <p:cNvSpPr/>
          <p:nvPr/>
        </p:nvSpPr>
        <p:spPr>
          <a:xfrm>
            <a:off x="3656358" y="2549126"/>
            <a:ext cx="385679" cy="2734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Y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DEC6D56-1C05-41FC-94DF-D00095660426}"/>
              </a:ext>
            </a:extLst>
          </p:cNvPr>
          <p:cNvCxnSpPr>
            <a:cxnSpLocks/>
            <a:stCxn id="10" idx="5"/>
            <a:endCxn id="7" idx="1"/>
          </p:cNvCxnSpPr>
          <p:nvPr/>
        </p:nvCxnSpPr>
        <p:spPr>
          <a:xfrm>
            <a:off x="3656358" y="3629213"/>
            <a:ext cx="819651" cy="812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EF17DB39-24F2-45A0-AE08-5CB33417B466}"/>
              </a:ext>
            </a:extLst>
          </p:cNvPr>
          <p:cNvSpPr/>
          <p:nvPr/>
        </p:nvSpPr>
        <p:spPr>
          <a:xfrm>
            <a:off x="3735713" y="3679376"/>
            <a:ext cx="385679" cy="2734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Y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382561F-7DA6-44D0-B4B1-832D92919B81}"/>
              </a:ext>
            </a:extLst>
          </p:cNvPr>
          <p:cNvCxnSpPr>
            <a:cxnSpLocks/>
            <a:stCxn id="9" idx="4"/>
            <a:endCxn id="10" idx="6"/>
          </p:cNvCxnSpPr>
          <p:nvPr/>
        </p:nvCxnSpPr>
        <p:spPr>
          <a:xfrm flipH="1">
            <a:off x="3766776" y="2499359"/>
            <a:ext cx="975805" cy="92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7AEA6FC8-6E3F-44D9-9931-5EFB8A2A3F70}"/>
              </a:ext>
            </a:extLst>
          </p:cNvPr>
          <p:cNvSpPr/>
          <p:nvPr/>
        </p:nvSpPr>
        <p:spPr>
          <a:xfrm>
            <a:off x="4231373" y="2842244"/>
            <a:ext cx="385679" cy="2734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Y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CEDA8E4-C77F-45DF-93D4-01A28C95FD58}"/>
              </a:ext>
            </a:extLst>
          </p:cNvPr>
          <p:cNvCxnSpPr>
            <a:cxnSpLocks/>
            <a:stCxn id="8" idx="3"/>
            <a:endCxn id="7" idx="6"/>
          </p:cNvCxnSpPr>
          <p:nvPr/>
        </p:nvCxnSpPr>
        <p:spPr>
          <a:xfrm flipH="1">
            <a:off x="5119571" y="3629212"/>
            <a:ext cx="902697" cy="1012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D37876C5-305E-4E81-90C6-8B00ED32D0A5}"/>
              </a:ext>
            </a:extLst>
          </p:cNvPr>
          <p:cNvSpPr/>
          <p:nvPr/>
        </p:nvSpPr>
        <p:spPr>
          <a:xfrm>
            <a:off x="5719010" y="3888077"/>
            <a:ext cx="385679" cy="2734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X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C568A5A-77EE-44E4-8593-3F7CB1CB2116}"/>
              </a:ext>
            </a:extLst>
          </p:cNvPr>
          <p:cNvCxnSpPr>
            <a:cxnSpLocks/>
            <a:stCxn id="8" idx="1"/>
            <a:endCxn id="9" idx="6"/>
          </p:cNvCxnSpPr>
          <p:nvPr/>
        </p:nvCxnSpPr>
        <p:spPr>
          <a:xfrm flipH="1" flipV="1">
            <a:off x="5119571" y="2216216"/>
            <a:ext cx="902697" cy="1012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C80AEFCD-1624-4019-8B36-9F234A757C7A}"/>
              </a:ext>
            </a:extLst>
          </p:cNvPr>
          <p:cNvSpPr/>
          <p:nvPr/>
        </p:nvSpPr>
        <p:spPr>
          <a:xfrm>
            <a:off x="5719010" y="2784407"/>
            <a:ext cx="385679" cy="2734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X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131C8B1-824D-4F45-A2D7-36BEACAA8A43}"/>
              </a:ext>
            </a:extLst>
          </p:cNvPr>
          <p:cNvCxnSpPr>
            <a:cxnSpLocks/>
            <a:stCxn id="7" idx="0"/>
            <a:endCxn id="9" idx="5"/>
          </p:cNvCxnSpPr>
          <p:nvPr/>
        </p:nvCxnSpPr>
        <p:spPr>
          <a:xfrm flipV="1">
            <a:off x="4742581" y="2416428"/>
            <a:ext cx="266572" cy="1942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0C981135-145B-4696-B83E-709EAB857921}"/>
              </a:ext>
            </a:extLst>
          </p:cNvPr>
          <p:cNvSpPr/>
          <p:nvPr/>
        </p:nvSpPr>
        <p:spPr>
          <a:xfrm>
            <a:off x="4476009" y="3912357"/>
            <a:ext cx="533144" cy="2964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X,Y</a:t>
            </a:r>
          </a:p>
        </p:txBody>
      </p:sp>
    </p:spTree>
    <p:extLst>
      <p:ext uri="{BB962C8B-B14F-4D97-AF65-F5344CB8AC3E}">
        <p14:creationId xmlns:p14="http://schemas.microsoft.com/office/powerpoint/2010/main" val="4203722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Breitbild</PresentationFormat>
  <Paragraphs>45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 Lock</dc:creator>
  <cp:lastModifiedBy>Tim Lock</cp:lastModifiedBy>
  <cp:revision>1</cp:revision>
  <dcterms:created xsi:type="dcterms:W3CDTF">2022-01-25T13:15:21Z</dcterms:created>
  <dcterms:modified xsi:type="dcterms:W3CDTF">2022-01-25T14:08:32Z</dcterms:modified>
</cp:coreProperties>
</file>