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62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69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14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02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79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250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4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393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15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6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90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24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56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56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6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97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44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47B80-DB6A-481F-BB73-9C7C840B885E}" type="datetimeFigureOut">
              <a:rPr lang="de-DE" smtClean="0"/>
              <a:t>07.06.2022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68A1F8-C6B2-4B9B-BF13-620752BACF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44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13932F8-CA06-45EF-BDEF-10A7D4FB8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Wetterstation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D179B44-5684-4DEB-9C9B-6B7631692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de-DE" dirty="0"/>
              <a:t>Name: Tim Niklas Lock</a:t>
            </a:r>
          </a:p>
          <a:p>
            <a:pPr algn="l"/>
            <a:r>
              <a:rPr lang="de-DE" dirty="0"/>
              <a:t>Matrikel Nummer: 972642 </a:t>
            </a:r>
          </a:p>
          <a:p>
            <a:pPr algn="l"/>
            <a:r>
              <a:rPr lang="de-DE" dirty="0"/>
              <a:t>Name: Fabian </a:t>
            </a:r>
            <a:r>
              <a:rPr lang="de-DE" dirty="0" err="1"/>
              <a:t>Schluch</a:t>
            </a:r>
            <a:endParaRPr lang="de-DE" dirty="0"/>
          </a:p>
          <a:p>
            <a:pPr algn="l"/>
            <a:r>
              <a:rPr lang="de-DE" dirty="0"/>
              <a:t>Matrikel Nummer: 994545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82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C98B0-CB44-481E-814B-A9DA7C6D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Wetterstation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43FCC-3819-467F-92CB-D3FA50D5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Wetterstation muss:</a:t>
            </a:r>
          </a:p>
          <a:p>
            <a:pPr lvl="1"/>
            <a:r>
              <a:rPr lang="de-DE" dirty="0"/>
              <a:t>Windgeschwindigkeit messen</a:t>
            </a:r>
          </a:p>
          <a:p>
            <a:pPr lvl="1"/>
            <a:r>
              <a:rPr lang="de-DE" dirty="0"/>
              <a:t>Windrichtung bestimmen</a:t>
            </a:r>
          </a:p>
          <a:p>
            <a:pPr lvl="1"/>
            <a:r>
              <a:rPr lang="de-DE" dirty="0"/>
              <a:t>Temperatur messen</a:t>
            </a:r>
          </a:p>
          <a:p>
            <a:pPr lvl="1"/>
            <a:r>
              <a:rPr lang="de-DE" dirty="0"/>
              <a:t>Luftfeuchtigkeit messen</a:t>
            </a:r>
          </a:p>
          <a:p>
            <a:pPr lvl="1"/>
            <a:r>
              <a:rPr lang="de-DE" dirty="0"/>
              <a:t>Alle gemessenen Daten persistent auf </a:t>
            </a:r>
            <a:r>
              <a:rPr lang="de-DE" dirty="0" err="1"/>
              <a:t>InfluxDB</a:t>
            </a:r>
            <a:r>
              <a:rPr lang="de-DE" dirty="0"/>
              <a:t> speichern</a:t>
            </a:r>
          </a:p>
          <a:p>
            <a:r>
              <a:rPr lang="de-DE" dirty="0"/>
              <a:t>Die Wetterstation kann:</a:t>
            </a:r>
          </a:p>
          <a:p>
            <a:pPr lvl="1"/>
            <a:r>
              <a:rPr lang="de-DE" dirty="0"/>
              <a:t>Helligkeit bestimmen</a:t>
            </a:r>
          </a:p>
          <a:p>
            <a:pPr lvl="1"/>
            <a:r>
              <a:rPr lang="de-DE" dirty="0"/>
              <a:t>Lokalen Web Server hosten um aktuelle Daten auszugeben</a:t>
            </a:r>
          </a:p>
        </p:txBody>
      </p:sp>
    </p:spTree>
    <p:extLst>
      <p:ext uri="{BB962C8B-B14F-4D97-AF65-F5344CB8AC3E}">
        <p14:creationId xmlns:p14="http://schemas.microsoft.com/office/powerpoint/2010/main" val="323991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1E542-C84D-4272-90C0-C01D2FC6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Sensorik und weitere 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86CE5-AF48-4BF0-9FAA-C5EECA60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1DHT11 Luftfeuchtigkeit- und Temperatursensor</a:t>
            </a:r>
          </a:p>
          <a:p>
            <a:r>
              <a:rPr lang="de-DE" dirty="0"/>
              <a:t>8x Reed Sensoren für die Bestimmung der Windrichtung</a:t>
            </a:r>
          </a:p>
          <a:p>
            <a:r>
              <a:rPr lang="de-DE" dirty="0"/>
              <a:t>1x Reed Sensor für die Windgeschwindigkeit</a:t>
            </a:r>
          </a:p>
          <a:p>
            <a:endParaRPr lang="de-DE" dirty="0"/>
          </a:p>
          <a:p>
            <a:r>
              <a:rPr lang="de-DE" dirty="0"/>
              <a:t>Anemometer für die Windgeschwindigkeit</a:t>
            </a:r>
          </a:p>
          <a:p>
            <a:r>
              <a:rPr lang="de-DE" dirty="0"/>
              <a:t>Windrichtungsgeber für die Windrichtung</a:t>
            </a:r>
          </a:p>
          <a:p>
            <a:endParaRPr lang="de-DE" dirty="0"/>
          </a:p>
          <a:p>
            <a:r>
              <a:rPr lang="de-DE" dirty="0"/>
              <a:t>ESP32 </a:t>
            </a:r>
            <a:r>
              <a:rPr lang="de-DE" dirty="0" err="1"/>
              <a:t>NodeMCU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4B4003-F357-4B9F-8A0A-B6BB9A22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502" y="1405777"/>
            <a:ext cx="1637036" cy="202322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71C2BF9-D249-403E-B03C-4BB300F846E5}"/>
              </a:ext>
            </a:extLst>
          </p:cNvPr>
          <p:cNvSpPr txBox="1"/>
          <p:nvPr/>
        </p:nvSpPr>
        <p:spPr>
          <a:xfrm>
            <a:off x="7303323" y="2959099"/>
            <a:ext cx="1687215" cy="4699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400" dirty="0">
                <a:solidFill>
                  <a:schemeClr val="bg1"/>
                </a:solidFill>
              </a:rPr>
              <a:t>DHT11</a:t>
            </a:r>
            <a:endParaRPr lang="de-DE" sz="1300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B027646-54EA-4DFD-8B18-3E5DEE6DD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690" y="3429001"/>
            <a:ext cx="3079966" cy="146146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D86FB37-D83A-492C-8250-828248982A7B}"/>
              </a:ext>
            </a:extLst>
          </p:cNvPr>
          <p:cNvSpPr txBox="1"/>
          <p:nvPr/>
        </p:nvSpPr>
        <p:spPr>
          <a:xfrm>
            <a:off x="6740690" y="4804613"/>
            <a:ext cx="3079966" cy="4699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400" dirty="0">
                <a:solidFill>
                  <a:schemeClr val="bg1"/>
                </a:solidFill>
              </a:rPr>
              <a:t>Reed Sensor</a:t>
            </a:r>
            <a:endParaRPr lang="de-DE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7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BAE3B-7F5E-4017-B7A4-ECA80350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36565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/>
              <a:t>Bilder</a:t>
            </a:r>
            <a:endParaRPr lang="en-US" sz="5200" dirty="0"/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564E39BE-3359-4FB2-8DEC-76D6B08FA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34" y="1427096"/>
            <a:ext cx="3025211" cy="304041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3C24BBF-4C56-4DAC-BD17-D0C7C355A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324" y="1427095"/>
            <a:ext cx="4314367" cy="304041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DBF8337-B9C9-4B38-828D-2A3EED36B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532" y="1607637"/>
            <a:ext cx="4245577" cy="2389972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BE61EC7C-8356-412D-98FD-38A6015F6866}"/>
              </a:ext>
            </a:extLst>
          </p:cNvPr>
          <p:cNvSpPr txBox="1"/>
          <p:nvPr/>
        </p:nvSpPr>
        <p:spPr>
          <a:xfrm>
            <a:off x="453933" y="3997609"/>
            <a:ext cx="3025211" cy="4699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300" dirty="0">
                <a:solidFill>
                  <a:srgbClr val="FFFFFF"/>
                </a:solidFill>
              </a:rPr>
              <a:t>Windrichtungssensor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0EA3A64-B092-4C14-9F46-E00166F451DF}"/>
              </a:ext>
            </a:extLst>
          </p:cNvPr>
          <p:cNvSpPr txBox="1"/>
          <p:nvPr/>
        </p:nvSpPr>
        <p:spPr>
          <a:xfrm>
            <a:off x="3529323" y="3997609"/>
            <a:ext cx="4314367" cy="4699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400" dirty="0">
                <a:solidFill>
                  <a:schemeClr val="bg1"/>
                </a:solidFill>
              </a:rPr>
              <a:t>Windgeschwindigkeitssensor</a:t>
            </a:r>
            <a:endParaRPr lang="de-DE" sz="1300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946D9F0-BEA7-419E-A204-F9744E759E8C}"/>
              </a:ext>
            </a:extLst>
          </p:cNvPr>
          <p:cNvSpPr txBox="1"/>
          <p:nvPr/>
        </p:nvSpPr>
        <p:spPr>
          <a:xfrm>
            <a:off x="7879204" y="3429000"/>
            <a:ext cx="4259905" cy="58025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400" dirty="0">
                <a:solidFill>
                  <a:schemeClr val="bg1"/>
                </a:solidFill>
              </a:rPr>
              <a:t>Wetterstation im Ganzen</a:t>
            </a:r>
          </a:p>
        </p:txBody>
      </p:sp>
    </p:spTree>
    <p:extLst>
      <p:ext uri="{BB962C8B-B14F-4D97-AF65-F5344CB8AC3E}">
        <p14:creationId xmlns:p14="http://schemas.microsoft.com/office/powerpoint/2010/main" val="265817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6AD94-A682-4C53-B6A5-C01D69E0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Referenzen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04F460-D2B0-4349-A8F9-AE4EC12A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	E. e. a. </a:t>
            </a:r>
            <a:r>
              <a:rPr lang="en-US" dirty="0" err="1"/>
              <a:t>Avallone</a:t>
            </a:r>
            <a:r>
              <a:rPr lang="en-US" dirty="0"/>
              <a:t>, „AN INEXPENSIVE ANEMOMETER USING ARDUINO BOARD,“ </a:t>
            </a:r>
            <a:r>
              <a:rPr lang="en-US" dirty="0" err="1"/>
              <a:t>Facta</a:t>
            </a:r>
            <a:r>
              <a:rPr lang="en-US" dirty="0"/>
              <a:t> Universitatis, Series: Electronics and Energetics, Bd. 32, p. 10, 2019. </a:t>
            </a:r>
          </a:p>
          <a:p>
            <a:r>
              <a:rPr lang="de-DE" dirty="0"/>
              <a:t>[2] 	</a:t>
            </a:r>
            <a:r>
              <a:rPr lang="de-DE" dirty="0" err="1"/>
              <a:t>dbemowsk</a:t>
            </a:r>
            <a:r>
              <a:rPr lang="de-DE" dirty="0"/>
              <a:t>, „thingiverse.com,“ 14 Januar 2018. [Online]. </a:t>
            </a:r>
            <a:r>
              <a:rPr lang="de-DE" dirty="0" err="1"/>
              <a:t>Available</a:t>
            </a:r>
            <a:r>
              <a:rPr lang="de-DE" dirty="0"/>
              <a:t>: https://www.thingiverse.com/thing:2757369. [Zugriff am 06 Juni 2022].</a:t>
            </a:r>
          </a:p>
        </p:txBody>
      </p:sp>
    </p:spTree>
    <p:extLst>
      <p:ext uri="{BB962C8B-B14F-4D97-AF65-F5344CB8AC3E}">
        <p14:creationId xmlns:p14="http://schemas.microsoft.com/office/powerpoint/2010/main" val="4294752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173</Words>
  <Application>Microsoft Office PowerPoint</Application>
  <PresentationFormat>Breitbild</PresentationFormat>
  <Paragraphs>33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Wetterstation</vt:lpstr>
      <vt:lpstr>Wetterstation Anforderungen</vt:lpstr>
      <vt:lpstr>Sensorik und weitere Hardware</vt:lpstr>
      <vt:lpstr>Bilder</vt:lpstr>
      <vt:lpstr>Referenzen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Wetterstation</dc:title>
  <dc:creator>Tim Lock</dc:creator>
  <cp:lastModifiedBy>Tim Lock</cp:lastModifiedBy>
  <cp:revision>8</cp:revision>
  <dcterms:created xsi:type="dcterms:W3CDTF">2022-06-03T10:58:57Z</dcterms:created>
  <dcterms:modified xsi:type="dcterms:W3CDTF">2022-06-07T12:42:22Z</dcterms:modified>
</cp:coreProperties>
</file>