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C8283-D12C-4E4D-AFCA-E65F6E46A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1AF0FD-39A0-4C69-90A2-67297CF0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91541-F577-46F4-B14B-2896707F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7AF22-809B-4BB0-837D-D41815B4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F4A764-91EE-4488-912E-2D58EBF6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96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0426F-391E-4A82-8B11-3B126F60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6E6CF5-3748-4729-A8B2-EA2827F28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E445F-B579-4BEC-8CC3-E877D58E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072CD-9658-48FF-9EAB-001B0C29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A170-426A-4FBD-A8F5-9038D26F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1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3FA126-622E-4A1A-8207-D327B4B96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59988-DF52-4A08-AB17-5D0BBA94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54F27-7EF1-4D34-8AC5-7801EEB0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63928-13D0-4E65-8C97-806FBADD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6C77A-C2B4-4DD8-80A5-8263FC83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D1459-EBAD-4526-AC2F-16A06E5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9989D-BA9E-46F4-A266-1FB00D7F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2EE30-E2A9-4AAA-8F24-8D779245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D31A39-9664-493F-BB74-455661C8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895F0-C5BF-4844-BF9D-D1A545D2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17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8367-579C-4D1C-AAFE-1C7C6994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DC1A3B-40E9-49B2-B953-7C7B48A1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99F61-B6D7-4B04-B64B-BA5B9381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A16AC-0F8B-4414-8947-AF9D4323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2607A-4BF5-4346-A6B7-7AF049EA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2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72DCF-9F84-4EE1-B58D-6FD81A68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3FDA21-88D3-47CF-8E40-FF79D03DC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A54D12-7E2F-4036-A80F-23635467D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9DA305-7806-45AF-8EDA-E7436A34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614EE4-CC05-4770-905B-0F330B89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9A013B-9A31-4F05-90AC-CBD41CC1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2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A8BBE-A581-41DD-B1D5-D82AC24B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7BA84-CCE7-48D0-9C90-44369FCC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A2154A-0AA7-4C55-BBA1-6E6F7B1D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B2D367-F008-4089-8CAF-118FDCB66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87E5DD-4E63-4B5A-898A-60D2E66E9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74F4EB-57E8-4C28-AB48-0CD9C2AC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037402-F59D-44A9-BC9B-699E9DEE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D57D2F-EF43-4001-B083-EB21200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8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E3782-9785-4877-99A1-46932E10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35DC4-EDD4-455B-AB30-EFD1843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59805B-8C0E-4C50-9C25-FD4F2D76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752A5-B7AC-4180-B65B-56FA7481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95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E9A864-6B5E-44ED-A0F6-08564118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3B3A49-14D3-463B-AE79-796FC03E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A51699-AED7-473E-94F7-FF5F6BFE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D082E-121B-42D6-9AF0-20FAEC38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E5588-D075-4D52-A184-110B21EA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9D0C8F-52D2-451F-9DF7-123FF10FB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6386B3-0CC2-4E37-8D08-CD44E1CC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C07CDB-8465-4F67-BD37-375FE3D7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D8E7E4-FC54-41A8-9CFA-0EB4DF0E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328D1-5635-4168-A711-0BA701B7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7B539E-48F5-4B4F-8F30-529A4EFB4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24685D-9274-479C-931B-64C2D2E8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9CB931-E79B-498C-A8E2-24C16A7D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47C60-3C79-4AC8-B3A5-0BB72134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81C521-C4D0-4F29-89CC-5A8FF9C5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8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8497CD-20A9-4DB1-9A64-9DCBC356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48E15-661A-4C31-9BA5-F11C62ED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03EFB-D5C0-4B1E-AD3C-EDB05D8A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34420-8238-42F2-AF7A-3B161FE36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914A0-E32A-4F5F-8DD4-2F818914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8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3932F8-CA06-45EF-BDEF-10A7D4FB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Wetterstation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D179B44-5684-4DEB-9C9B-6B763169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Name: Tim Niklas Lock</a:t>
            </a:r>
          </a:p>
          <a:p>
            <a:pPr algn="l"/>
            <a:r>
              <a:rPr lang="de-DE" dirty="0"/>
              <a:t>Matrikel Nummer: 972642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8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C98B0-CB44-481E-814B-A9DA7C6D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43FCC-3819-467F-92CB-D3FA50D5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Wetterstation muss:</a:t>
            </a:r>
          </a:p>
          <a:p>
            <a:pPr lvl="1"/>
            <a:r>
              <a:rPr lang="de-DE" dirty="0"/>
              <a:t>Windgeschwindigkeit messen</a:t>
            </a:r>
          </a:p>
          <a:p>
            <a:pPr lvl="1"/>
            <a:r>
              <a:rPr lang="de-DE" dirty="0"/>
              <a:t>Windrichtung bestimmen</a:t>
            </a:r>
          </a:p>
          <a:p>
            <a:pPr lvl="1"/>
            <a:r>
              <a:rPr lang="de-DE" dirty="0"/>
              <a:t>Temperatur messen</a:t>
            </a:r>
          </a:p>
          <a:p>
            <a:pPr lvl="1"/>
            <a:r>
              <a:rPr lang="de-DE" dirty="0"/>
              <a:t>Luftfeuchtigkeit messen</a:t>
            </a:r>
          </a:p>
          <a:p>
            <a:pPr lvl="1"/>
            <a:r>
              <a:rPr lang="de-DE" dirty="0"/>
              <a:t>Alle gemessenen Daten persistent auf </a:t>
            </a:r>
            <a:r>
              <a:rPr lang="de-DE" dirty="0" err="1"/>
              <a:t>InfluxDB</a:t>
            </a:r>
            <a:r>
              <a:rPr lang="de-DE" dirty="0"/>
              <a:t> speichern</a:t>
            </a:r>
          </a:p>
          <a:p>
            <a:r>
              <a:rPr lang="de-DE" dirty="0"/>
              <a:t>Die Wetterstation kann:</a:t>
            </a:r>
          </a:p>
          <a:p>
            <a:pPr lvl="1"/>
            <a:r>
              <a:rPr lang="de-DE" dirty="0"/>
              <a:t>Helligkeit bestimmen</a:t>
            </a:r>
          </a:p>
          <a:p>
            <a:pPr lvl="1"/>
            <a:r>
              <a:rPr lang="de-DE" dirty="0"/>
              <a:t>Lokalen Web Server hosten um aktuelle Daten auszugeben</a:t>
            </a:r>
          </a:p>
        </p:txBody>
      </p:sp>
    </p:spTree>
    <p:extLst>
      <p:ext uri="{BB962C8B-B14F-4D97-AF65-F5344CB8AC3E}">
        <p14:creationId xmlns:p14="http://schemas.microsoft.com/office/powerpoint/2010/main" val="32399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1E542-C84D-4272-90C0-C01D2FC6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Sensorik und weitere 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86CE5-AF48-4BF0-9FAA-C5EECA60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1DHT11 Luftfeuchtigkeit- und Temperatursensor</a:t>
            </a:r>
          </a:p>
          <a:p>
            <a:r>
              <a:rPr lang="de-DE" dirty="0"/>
              <a:t>8x Reed Sensoren für die Bestimmung der Windrichtung</a:t>
            </a:r>
          </a:p>
          <a:p>
            <a:r>
              <a:rPr lang="de-DE" dirty="0"/>
              <a:t>1x Reed Sensor für die Windgeschwindigkeit</a:t>
            </a:r>
          </a:p>
          <a:p>
            <a:endParaRPr lang="de-DE" dirty="0"/>
          </a:p>
          <a:p>
            <a:r>
              <a:rPr lang="de-DE" dirty="0"/>
              <a:t>Anemometer für die Windgeschwindigkeit</a:t>
            </a:r>
          </a:p>
          <a:p>
            <a:r>
              <a:rPr lang="de-DE" dirty="0"/>
              <a:t>Windrichtungsgeber für die Windrichtung</a:t>
            </a:r>
          </a:p>
          <a:p>
            <a:endParaRPr lang="de-DE" dirty="0"/>
          </a:p>
          <a:p>
            <a:r>
              <a:rPr lang="de-DE" dirty="0"/>
              <a:t>ESP32 </a:t>
            </a:r>
            <a:r>
              <a:rPr lang="de-DE" dirty="0" err="1"/>
              <a:t>NodeMCU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3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AE3B-7F5E-4017-B7A4-ECA80350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F56D9-071A-4692-A957-971E2956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1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6AD94-A682-4C53-B6A5-C01D69E0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Referenzen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04F460-D2B0-4349-A8F9-AE4EC12A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	E. e. a. </a:t>
            </a:r>
            <a:r>
              <a:rPr lang="en-US" dirty="0" err="1"/>
              <a:t>Avallone</a:t>
            </a:r>
            <a:r>
              <a:rPr lang="en-US" dirty="0"/>
              <a:t>, „AN INEXPENSIVE ANEMOMETER USING ARDUINO BOARD,“ </a:t>
            </a:r>
            <a:r>
              <a:rPr lang="en-US" dirty="0" err="1"/>
              <a:t>Facta</a:t>
            </a:r>
            <a:r>
              <a:rPr lang="en-US" dirty="0"/>
              <a:t> Universitatis, Series: Electronics and Energetics, Bd. 32, p. 10, 2019.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75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Wetterstation</vt:lpstr>
      <vt:lpstr>Wetterstation Anforderungen</vt:lpstr>
      <vt:lpstr>Sensorik und weitere Hardware</vt:lpstr>
      <vt:lpstr>Bilder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Wetterstation</dc:title>
  <dc:creator>Tim Lock</dc:creator>
  <cp:lastModifiedBy>Tim Lock</cp:lastModifiedBy>
  <cp:revision>4</cp:revision>
  <dcterms:created xsi:type="dcterms:W3CDTF">2022-06-03T10:58:57Z</dcterms:created>
  <dcterms:modified xsi:type="dcterms:W3CDTF">2022-06-07T11:02:05Z</dcterms:modified>
</cp:coreProperties>
</file>