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2" r:id="rId8"/>
    <p:sldId id="259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03320-D831-C407-053E-E17C5E64EE29}" v="1" vWet="2" dt="2023-01-02T14:10:50.652"/>
    <p1510:client id="{BDFE853E-7A29-4A18-B5C9-B59CC91E55F0}" v="850" dt="2023-01-02T14:43:49.015"/>
    <p1510:client id="{F17B0E6A-DC4A-4712-84FC-809C5E6C224D}" v="1310" dt="2023-01-02T14:40:34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E3B36-8242-4614-9DD1-605F8706024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1B7CE5-95D9-4F3D-B00C-E9EDE8DF4A4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Android Jetpack: LiveData, ViewModel, Room</a:t>
          </a:r>
          <a:endParaRPr lang="en-US"/>
        </a:p>
      </dgm:t>
    </dgm:pt>
    <dgm:pt modelId="{D352685B-43C5-4E6D-8424-16402601B80F}" type="parTrans" cxnId="{24128D6E-C576-4FF4-9C7E-4AEB17051B0F}">
      <dgm:prSet/>
      <dgm:spPr/>
      <dgm:t>
        <a:bodyPr/>
        <a:lstStyle/>
        <a:p>
          <a:endParaRPr lang="en-US"/>
        </a:p>
      </dgm:t>
    </dgm:pt>
    <dgm:pt modelId="{6BF318BB-95F0-4FA0-BB88-92ADF048D8A1}" type="sibTrans" cxnId="{24128D6E-C576-4FF4-9C7E-4AEB17051B0F}">
      <dgm:prSet/>
      <dgm:spPr/>
      <dgm:t>
        <a:bodyPr/>
        <a:lstStyle/>
        <a:p>
          <a:endParaRPr lang="en-US"/>
        </a:p>
      </dgm:t>
    </dgm:pt>
    <dgm:pt modelId="{91A871F4-5459-4396-AE96-D1648EE566F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Bluetooth: BluetoothLeAdvertiser</a:t>
          </a:r>
          <a:endParaRPr lang="en-US"/>
        </a:p>
      </dgm:t>
    </dgm:pt>
    <dgm:pt modelId="{34A0E51D-2CAE-4E4A-81A6-81860CB79754}" type="parTrans" cxnId="{C4982CE2-02F4-4456-A3FE-1128C9F7D64A}">
      <dgm:prSet/>
      <dgm:spPr/>
      <dgm:t>
        <a:bodyPr/>
        <a:lstStyle/>
        <a:p>
          <a:endParaRPr lang="en-US"/>
        </a:p>
      </dgm:t>
    </dgm:pt>
    <dgm:pt modelId="{142B50AA-AF45-45D0-85B9-582F4BF3190D}" type="sibTrans" cxnId="{C4982CE2-02F4-4456-A3FE-1128C9F7D64A}">
      <dgm:prSet/>
      <dgm:spPr/>
      <dgm:t>
        <a:bodyPr/>
        <a:lstStyle/>
        <a:p>
          <a:endParaRPr lang="en-US"/>
        </a:p>
      </dgm:t>
    </dgm:pt>
    <dgm:pt modelId="{4383EB5C-3F37-4709-8B63-F2CA6CC55EA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Services</a:t>
          </a:r>
          <a:endParaRPr lang="en-US"/>
        </a:p>
      </dgm:t>
    </dgm:pt>
    <dgm:pt modelId="{74E6349E-40D5-4AF5-B360-1F659E90E7C9}" type="parTrans" cxnId="{49E088D5-D46A-437F-9F36-CC4E8E79B7F6}">
      <dgm:prSet/>
      <dgm:spPr/>
      <dgm:t>
        <a:bodyPr/>
        <a:lstStyle/>
        <a:p>
          <a:endParaRPr lang="en-US"/>
        </a:p>
      </dgm:t>
    </dgm:pt>
    <dgm:pt modelId="{97723CB1-C58C-4D13-9167-39BF57801130}" type="sibTrans" cxnId="{49E088D5-D46A-437F-9F36-CC4E8E79B7F6}">
      <dgm:prSet/>
      <dgm:spPr/>
      <dgm:t>
        <a:bodyPr/>
        <a:lstStyle/>
        <a:p>
          <a:endParaRPr lang="en-US"/>
        </a:p>
      </dgm:t>
    </dgm:pt>
    <dgm:pt modelId="{AC7E7696-F2BA-4B6C-92A3-EEABF3407E28}" type="pres">
      <dgm:prSet presAssocID="{418E3B36-8242-4614-9DD1-605F87060246}" presName="root" presStyleCnt="0">
        <dgm:presLayoutVars>
          <dgm:dir/>
          <dgm:resizeHandles val="exact"/>
        </dgm:presLayoutVars>
      </dgm:prSet>
      <dgm:spPr/>
    </dgm:pt>
    <dgm:pt modelId="{1CB8AE18-FEBB-44E4-A13D-9C80DBB254E1}" type="pres">
      <dgm:prSet presAssocID="{311B7CE5-95D9-4F3D-B00C-E9EDE8DF4A42}" presName="compNode" presStyleCnt="0"/>
      <dgm:spPr/>
    </dgm:pt>
    <dgm:pt modelId="{FFB3ABCB-7D98-4E8A-BFAA-6D143911ACA2}" type="pres">
      <dgm:prSet presAssocID="{311B7CE5-95D9-4F3D-B00C-E9EDE8DF4A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er"/>
        </a:ext>
      </dgm:extLst>
    </dgm:pt>
    <dgm:pt modelId="{B44758D9-ACDA-4E70-AD17-F6828F447028}" type="pres">
      <dgm:prSet presAssocID="{311B7CE5-95D9-4F3D-B00C-E9EDE8DF4A42}" presName="spaceRect" presStyleCnt="0"/>
      <dgm:spPr/>
    </dgm:pt>
    <dgm:pt modelId="{4FE5453B-446C-48BC-8D5B-45DBBD6E2BD6}" type="pres">
      <dgm:prSet presAssocID="{311B7CE5-95D9-4F3D-B00C-E9EDE8DF4A42}" presName="textRect" presStyleLbl="revTx" presStyleIdx="0" presStyleCnt="3">
        <dgm:presLayoutVars>
          <dgm:chMax val="1"/>
          <dgm:chPref val="1"/>
        </dgm:presLayoutVars>
      </dgm:prSet>
      <dgm:spPr/>
    </dgm:pt>
    <dgm:pt modelId="{25B7E05A-1CFD-4DB1-BE17-4D5F371A664B}" type="pres">
      <dgm:prSet presAssocID="{6BF318BB-95F0-4FA0-BB88-92ADF048D8A1}" presName="sibTrans" presStyleCnt="0"/>
      <dgm:spPr/>
    </dgm:pt>
    <dgm:pt modelId="{61AEEC0F-41C4-4C73-AD35-E0908FF56D9E}" type="pres">
      <dgm:prSet presAssocID="{91A871F4-5459-4396-AE96-D1648EE566FC}" presName="compNode" presStyleCnt="0"/>
      <dgm:spPr/>
    </dgm:pt>
    <dgm:pt modelId="{0BAA4344-A0C0-44C3-82B8-B8F91A77622B}" type="pres">
      <dgm:prSet presAssocID="{91A871F4-5459-4396-AE96-D1648EE566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DB9C6E65-3278-43D2-9712-2A2B4A20F1AF}" type="pres">
      <dgm:prSet presAssocID="{91A871F4-5459-4396-AE96-D1648EE566FC}" presName="spaceRect" presStyleCnt="0"/>
      <dgm:spPr/>
    </dgm:pt>
    <dgm:pt modelId="{5A0AD409-2ECB-4A7F-B121-C42EBC883047}" type="pres">
      <dgm:prSet presAssocID="{91A871F4-5459-4396-AE96-D1648EE566FC}" presName="textRect" presStyleLbl="revTx" presStyleIdx="1" presStyleCnt="3">
        <dgm:presLayoutVars>
          <dgm:chMax val="1"/>
          <dgm:chPref val="1"/>
        </dgm:presLayoutVars>
      </dgm:prSet>
      <dgm:spPr/>
    </dgm:pt>
    <dgm:pt modelId="{92811705-AD46-4172-8528-E65E59C362E5}" type="pres">
      <dgm:prSet presAssocID="{142B50AA-AF45-45D0-85B9-582F4BF3190D}" presName="sibTrans" presStyleCnt="0"/>
      <dgm:spPr/>
    </dgm:pt>
    <dgm:pt modelId="{BE97192D-1ED5-44F2-853B-EF9970867F17}" type="pres">
      <dgm:prSet presAssocID="{4383EB5C-3F37-4709-8B63-F2CA6CC55EA8}" presName="compNode" presStyleCnt="0"/>
      <dgm:spPr/>
    </dgm:pt>
    <dgm:pt modelId="{D0865053-A144-4652-89E7-5140E6F16C0D}" type="pres">
      <dgm:prSet presAssocID="{4383EB5C-3F37-4709-8B63-F2CA6CC55E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EBAEDC9-41D9-4A74-82C5-BCDBA04CA365}" type="pres">
      <dgm:prSet presAssocID="{4383EB5C-3F37-4709-8B63-F2CA6CC55EA8}" presName="spaceRect" presStyleCnt="0"/>
      <dgm:spPr/>
    </dgm:pt>
    <dgm:pt modelId="{D9AF1E72-CA76-45D9-8BE9-059E3F7B3FFC}" type="pres">
      <dgm:prSet presAssocID="{4383EB5C-3F37-4709-8B63-F2CA6CC55E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E271C2B-52AD-49CB-A6C3-A0A30E6CFDED}" type="presOf" srcId="{4383EB5C-3F37-4709-8B63-F2CA6CC55EA8}" destId="{D9AF1E72-CA76-45D9-8BE9-059E3F7B3FFC}" srcOrd="0" destOrd="0" presId="urn:microsoft.com/office/officeart/2018/2/layout/IconLabelList"/>
    <dgm:cxn modelId="{24128D6E-C576-4FF4-9C7E-4AEB17051B0F}" srcId="{418E3B36-8242-4614-9DD1-605F87060246}" destId="{311B7CE5-95D9-4F3D-B00C-E9EDE8DF4A42}" srcOrd="0" destOrd="0" parTransId="{D352685B-43C5-4E6D-8424-16402601B80F}" sibTransId="{6BF318BB-95F0-4FA0-BB88-92ADF048D8A1}"/>
    <dgm:cxn modelId="{0DE1C5A3-591A-4AE9-B3C7-E527F192977C}" type="presOf" srcId="{418E3B36-8242-4614-9DD1-605F87060246}" destId="{AC7E7696-F2BA-4B6C-92A3-EEABF3407E28}" srcOrd="0" destOrd="0" presId="urn:microsoft.com/office/officeart/2018/2/layout/IconLabelList"/>
    <dgm:cxn modelId="{EA64E9C1-6B8C-43F5-A092-D1F50C795590}" type="presOf" srcId="{311B7CE5-95D9-4F3D-B00C-E9EDE8DF4A42}" destId="{4FE5453B-446C-48BC-8D5B-45DBBD6E2BD6}" srcOrd="0" destOrd="0" presId="urn:microsoft.com/office/officeart/2018/2/layout/IconLabelList"/>
    <dgm:cxn modelId="{49E088D5-D46A-437F-9F36-CC4E8E79B7F6}" srcId="{418E3B36-8242-4614-9DD1-605F87060246}" destId="{4383EB5C-3F37-4709-8B63-F2CA6CC55EA8}" srcOrd="2" destOrd="0" parTransId="{74E6349E-40D5-4AF5-B360-1F659E90E7C9}" sibTransId="{97723CB1-C58C-4D13-9167-39BF57801130}"/>
    <dgm:cxn modelId="{C4982CE2-02F4-4456-A3FE-1128C9F7D64A}" srcId="{418E3B36-8242-4614-9DD1-605F87060246}" destId="{91A871F4-5459-4396-AE96-D1648EE566FC}" srcOrd="1" destOrd="0" parTransId="{34A0E51D-2CAE-4E4A-81A6-81860CB79754}" sibTransId="{142B50AA-AF45-45D0-85B9-582F4BF3190D}"/>
    <dgm:cxn modelId="{7A0DE0FC-C818-4C4D-9D82-9E6FEAE12B92}" type="presOf" srcId="{91A871F4-5459-4396-AE96-D1648EE566FC}" destId="{5A0AD409-2ECB-4A7F-B121-C42EBC883047}" srcOrd="0" destOrd="0" presId="urn:microsoft.com/office/officeart/2018/2/layout/IconLabelList"/>
    <dgm:cxn modelId="{DCE43F25-F355-4A7A-81A0-3F06761708CA}" type="presParOf" srcId="{AC7E7696-F2BA-4B6C-92A3-EEABF3407E28}" destId="{1CB8AE18-FEBB-44E4-A13D-9C80DBB254E1}" srcOrd="0" destOrd="0" presId="urn:microsoft.com/office/officeart/2018/2/layout/IconLabelList"/>
    <dgm:cxn modelId="{A4B5DF28-40BC-414D-9965-2D3F2BE39F3D}" type="presParOf" srcId="{1CB8AE18-FEBB-44E4-A13D-9C80DBB254E1}" destId="{FFB3ABCB-7D98-4E8A-BFAA-6D143911ACA2}" srcOrd="0" destOrd="0" presId="urn:microsoft.com/office/officeart/2018/2/layout/IconLabelList"/>
    <dgm:cxn modelId="{50F10820-54CB-4315-8991-42213B2C139A}" type="presParOf" srcId="{1CB8AE18-FEBB-44E4-A13D-9C80DBB254E1}" destId="{B44758D9-ACDA-4E70-AD17-F6828F447028}" srcOrd="1" destOrd="0" presId="urn:microsoft.com/office/officeart/2018/2/layout/IconLabelList"/>
    <dgm:cxn modelId="{807A4155-4831-40A2-8BBD-0C3D59F2C399}" type="presParOf" srcId="{1CB8AE18-FEBB-44E4-A13D-9C80DBB254E1}" destId="{4FE5453B-446C-48BC-8D5B-45DBBD6E2BD6}" srcOrd="2" destOrd="0" presId="urn:microsoft.com/office/officeart/2018/2/layout/IconLabelList"/>
    <dgm:cxn modelId="{D7743740-908E-441E-8547-0078AB885A46}" type="presParOf" srcId="{AC7E7696-F2BA-4B6C-92A3-EEABF3407E28}" destId="{25B7E05A-1CFD-4DB1-BE17-4D5F371A664B}" srcOrd="1" destOrd="0" presId="urn:microsoft.com/office/officeart/2018/2/layout/IconLabelList"/>
    <dgm:cxn modelId="{1E17AFA4-AC7E-410B-B32B-C6A9EA5605BB}" type="presParOf" srcId="{AC7E7696-F2BA-4B6C-92A3-EEABF3407E28}" destId="{61AEEC0F-41C4-4C73-AD35-E0908FF56D9E}" srcOrd="2" destOrd="0" presId="urn:microsoft.com/office/officeart/2018/2/layout/IconLabelList"/>
    <dgm:cxn modelId="{AE444801-28F5-4E23-AD20-F80F05E24C03}" type="presParOf" srcId="{61AEEC0F-41C4-4C73-AD35-E0908FF56D9E}" destId="{0BAA4344-A0C0-44C3-82B8-B8F91A77622B}" srcOrd="0" destOrd="0" presId="urn:microsoft.com/office/officeart/2018/2/layout/IconLabelList"/>
    <dgm:cxn modelId="{058FDD8D-199A-483C-9329-6FEF210DD6F9}" type="presParOf" srcId="{61AEEC0F-41C4-4C73-AD35-E0908FF56D9E}" destId="{DB9C6E65-3278-43D2-9712-2A2B4A20F1AF}" srcOrd="1" destOrd="0" presId="urn:microsoft.com/office/officeart/2018/2/layout/IconLabelList"/>
    <dgm:cxn modelId="{273E46A8-5764-4E06-8B54-F06DAEDD8AAC}" type="presParOf" srcId="{61AEEC0F-41C4-4C73-AD35-E0908FF56D9E}" destId="{5A0AD409-2ECB-4A7F-B121-C42EBC883047}" srcOrd="2" destOrd="0" presId="urn:microsoft.com/office/officeart/2018/2/layout/IconLabelList"/>
    <dgm:cxn modelId="{4D8EA2D8-F663-426B-81D6-15CC8D137093}" type="presParOf" srcId="{AC7E7696-F2BA-4B6C-92A3-EEABF3407E28}" destId="{92811705-AD46-4172-8528-E65E59C362E5}" srcOrd="3" destOrd="0" presId="urn:microsoft.com/office/officeart/2018/2/layout/IconLabelList"/>
    <dgm:cxn modelId="{C5C97F79-3AA3-426D-8A74-D035379217BF}" type="presParOf" srcId="{AC7E7696-F2BA-4B6C-92A3-EEABF3407E28}" destId="{BE97192D-1ED5-44F2-853B-EF9970867F17}" srcOrd="4" destOrd="0" presId="urn:microsoft.com/office/officeart/2018/2/layout/IconLabelList"/>
    <dgm:cxn modelId="{71E796AB-3F37-4897-B78B-0683D32274DA}" type="presParOf" srcId="{BE97192D-1ED5-44F2-853B-EF9970867F17}" destId="{D0865053-A144-4652-89E7-5140E6F16C0D}" srcOrd="0" destOrd="0" presId="urn:microsoft.com/office/officeart/2018/2/layout/IconLabelList"/>
    <dgm:cxn modelId="{6C59117D-2D98-40DA-885D-F73172BACEDF}" type="presParOf" srcId="{BE97192D-1ED5-44F2-853B-EF9970867F17}" destId="{7EBAEDC9-41D9-4A74-82C5-BCDBA04CA365}" srcOrd="1" destOrd="0" presId="urn:microsoft.com/office/officeart/2018/2/layout/IconLabelList"/>
    <dgm:cxn modelId="{389D00C8-9580-45E6-AFBE-D0A7A5819EB4}" type="presParOf" srcId="{BE97192D-1ED5-44F2-853B-EF9970867F17}" destId="{D9AF1E72-CA76-45D9-8BE9-059E3F7B3F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3ABCB-7D98-4E8A-BFAA-6D143911ACA2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5453B-446C-48BC-8D5B-45DBBD6E2BD6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Android Jetpack: LiveData, ViewModel, Room</a:t>
          </a:r>
          <a:endParaRPr lang="en-US" sz="2300" kern="1200"/>
        </a:p>
      </dsp:txBody>
      <dsp:txXfrm>
        <a:off x="59990" y="2654049"/>
        <a:ext cx="3226223" cy="720000"/>
      </dsp:txXfrm>
    </dsp:sp>
    <dsp:sp modelId="{0BAA4344-A0C0-44C3-82B8-B8F91A77622B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AD409-2ECB-4A7F-B121-C42EBC883047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Bluetooth: BluetoothLeAdvertiser</a:t>
          </a:r>
          <a:endParaRPr lang="en-US" sz="2300" kern="1200"/>
        </a:p>
      </dsp:txBody>
      <dsp:txXfrm>
        <a:off x="3850802" y="2654049"/>
        <a:ext cx="3226223" cy="720000"/>
      </dsp:txXfrm>
    </dsp:sp>
    <dsp:sp modelId="{D0865053-A144-4652-89E7-5140E6F16C0D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F1E72-CA76-45D9-8BE9-059E3F7B3FFC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Services</a:t>
          </a:r>
          <a:endParaRPr lang="en-US" sz="23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B2282-F861-B562-17E2-67BCD7DF6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0C3C83-5744-DAA4-35E3-55289D6B9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9E3C7F-3159-8A2E-271C-9F5EF286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0699-C683-4B8D-ADFD-7EC2FFA7CF90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866C59-1BDD-899A-2A03-39302F91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D6199B-70A8-FF71-8271-E58603AF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940-F944-4604-AF97-45961CB64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47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B8B5E-F978-563A-BCA2-13C31FAC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77D85E-903C-9380-D78D-75C5A2BAC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538CC1-3AF4-1131-7CF4-6EA39757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0699-C683-4B8D-ADFD-7EC2FFA7CF90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C4503A-E923-3702-6D13-EEA9AA47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B66FF-56B1-A459-3E0B-4B53BDD0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940-F944-4604-AF97-45961CB64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18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F7B31C-011A-290E-3E3B-F60BE249D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AADA55-4A5A-316E-12D8-EFCD2A163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C5AF5-1132-E0F7-4A3D-91C25366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0699-C683-4B8D-ADFD-7EC2FFA7CF90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5DAF14-B357-8641-98D0-E0D82A77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E2302F-2A54-952C-B2A5-4CBDB1C0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940-F944-4604-AF97-45961CB64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83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D7220-612D-E663-FA01-97BE8E5B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961DDC-F1F9-0398-8BE6-BCDBE832E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A7835C-4664-3836-8959-EAC6D7D5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0699-C683-4B8D-ADFD-7EC2FFA7CF90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B9548-0E37-C728-4DD9-84A35B99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E597DB-ADAC-9638-A83A-59BE2311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940-F944-4604-AF97-45961CB64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09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20F3F-428E-0B80-3DA5-71B63C2B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9F6BE-7E84-9676-B574-E52D44137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9A8A6D-E979-1C94-8454-362C847F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0699-C683-4B8D-ADFD-7EC2FFA7CF90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1E596B-E6C0-E61D-7DA0-D15E6FE9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4B71FD-F15A-DBC7-2503-A0B2335A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940-F944-4604-AF97-45961CB64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35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B131A-B1FD-FD94-9CE5-4C48880C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3F3BF-1EE0-CE57-A3AD-1AADE84D6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5C4BEE-D2FC-AE18-595C-9B1636060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8FE07D-4081-4906-8340-19A7DA40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0699-C683-4B8D-ADFD-7EC2FFA7CF90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F494D8-512B-DF8F-4611-B6B2C0BD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AF3AF6-5118-E31A-4539-FB50C325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940-F944-4604-AF97-45961CB64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41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0A460-2C84-73A8-BD7E-4E39AD66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FF7882-E898-C532-C660-428526836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F6B334-12B0-C1EB-CFF6-7FBA89941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50D52B-7DEE-2801-2AEC-5977C195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C59B92-71C5-E66E-1E7D-821D5963F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129FCC-DE60-E0FF-C559-6E0F3D03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0699-C683-4B8D-ADFD-7EC2FFA7CF90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2BCFF55-99F7-5C3D-CF2C-020C1D1F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321BA4-8C68-B378-CAD9-BB0BE879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940-F944-4604-AF97-45961CB64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1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2F9AC-7954-69E1-EE5A-48D39AF5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7276B6-9278-112A-5956-47139981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0699-C683-4B8D-ADFD-7EC2FFA7CF90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EB59C1-F86A-A083-D5F7-E3A7774F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6245AC-B1B5-A919-2777-351372FC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940-F944-4604-AF97-45961CB64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85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92F9A8-C2B2-7ADD-4B85-26C46764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0699-C683-4B8D-ADFD-7EC2FFA7CF90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6AAC0A-7A16-816E-2DF1-0CB5F49D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3AE6A7-3366-0DED-AC24-14BA5A60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940-F944-4604-AF97-45961CB64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61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192FC-21AA-470A-311C-96A44CB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98082-AC04-FE6D-E429-0B82CC81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CB6803-17B2-F111-F953-A314249A0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77BC03-BD57-E134-945C-56336733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0699-C683-4B8D-ADFD-7EC2FFA7CF90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622011-6008-8A8E-6BB5-273ECC07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30A69E-C77F-237A-1EF3-29089633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940-F944-4604-AF97-45961CB64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16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09BE6-25F6-0571-15EC-EB5E3EE5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7D2FC2-7314-8435-7F94-4BC6B5E53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F3C288-52B0-8C8B-C95E-6E277EC5F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3E1FCA-244F-4C45-B4B0-B36743E2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0699-C683-4B8D-ADFD-7EC2FFA7CF90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60F55E-84D6-8AA5-E04C-23368C87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20E414-338C-D911-9F4A-49952094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940-F944-4604-AF97-45961CB64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66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1696C6-58CC-D1FF-D5A9-E6F05112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24769A-11BE-16E9-3EF0-32489E171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1C4AD-F496-AE92-934E-0CA792B9D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70699-C683-4B8D-ADFD-7EC2FFA7CF90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D9A712-6A1C-E41E-5EB9-2DFA382D0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5DF723-24B8-DF5F-616D-341657233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4940-F944-4604-AF97-45961CB64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94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F5C7FF-7DC4-C2A4-EE9C-7FC990E59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</a:rPr>
              <a:t>NearbyChat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4676D8-B9C8-CE5E-58C2-8FB1D7700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de-DE"/>
              <a:t>Entwicklung einer Chat-App mittels Bluetooth Low Energy </a:t>
            </a:r>
            <a:r>
              <a:rPr lang="de-DE" err="1"/>
              <a:t>Meshes</a:t>
            </a:r>
            <a:endParaRPr lang="de-DE"/>
          </a:p>
          <a:p>
            <a:pPr algn="l"/>
            <a:endParaRPr lang="de-DE">
              <a:cs typeface="Calibri"/>
            </a:endParaRPr>
          </a:p>
          <a:p>
            <a:pPr algn="l"/>
            <a:r>
              <a:rPr lang="de-DE">
                <a:cs typeface="Calibri"/>
              </a:rPr>
              <a:t>Linus Kurze, Tim Niklas Lock</a:t>
            </a:r>
          </a:p>
        </p:txBody>
      </p:sp>
    </p:spTree>
    <p:extLst>
      <p:ext uri="{BB962C8B-B14F-4D97-AF65-F5344CB8AC3E}">
        <p14:creationId xmlns:p14="http://schemas.microsoft.com/office/powerpoint/2010/main" val="131346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63B739-9CE2-B21E-9B44-21C114C9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45984-CA39-476C-2B2A-A2E07B553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Geräte spannen mittels BLE ein Mesh auf</a:t>
            </a:r>
          </a:p>
          <a:p>
            <a:r>
              <a:rPr lang="de-DE" sz="2000"/>
              <a:t>Innerhalb eines Meshes können Nachrichten an bestimmte Geräte gesendet werden</a:t>
            </a:r>
          </a:p>
          <a:p>
            <a:r>
              <a:rPr lang="de-DE" sz="2000"/>
              <a:t>BLE-Mesh werden nicht von der Android Bluetooth Bibliothek unterstützt, müssen daher selber umgesetzt werden</a:t>
            </a:r>
          </a:p>
          <a:p>
            <a:r>
              <a:rPr lang="de-DE" sz="2000"/>
              <a:t>Profile können von Nutzern angelegt werden und von anderen Geräten gespeichert werden</a:t>
            </a:r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21777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111CC1-6891-3AE2-9079-EA4EAB15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924328-62F1-9B85-0BA7-5D6D0D9E9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App ermöglicht Kennenlernen von neuen Leuten in der Nähe (z.B. im Club)</a:t>
            </a:r>
          </a:p>
          <a:p>
            <a:r>
              <a:rPr lang="de-DE" sz="2000"/>
              <a:t>Ist unabhängig vom Internet</a:t>
            </a:r>
          </a:p>
          <a:p>
            <a:r>
              <a:rPr lang="de-DE" sz="2000"/>
              <a:t>Ist prinzipiell systemunabhängig/systemübergreifend (unsere Umsetzung nur für Android)</a:t>
            </a:r>
          </a:p>
          <a:p>
            <a:r>
              <a:rPr lang="de-DE" sz="2000"/>
              <a:t>Mesh könnte als Basis für andere Dienste dienen</a:t>
            </a:r>
          </a:p>
        </p:txBody>
      </p:sp>
    </p:spTree>
    <p:extLst>
      <p:ext uri="{BB962C8B-B14F-4D97-AF65-F5344CB8AC3E}">
        <p14:creationId xmlns:p14="http://schemas.microsoft.com/office/powerpoint/2010/main" val="140929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D38A609-DEA8-69FD-82C0-A558C826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Mesh-Topologie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736483-14E6-54D6-C4AB-471F74649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Durch Broadcasts (Senden an alle Geräte in Reichweite) wird die Topologie regelmäßig erfasst</a:t>
            </a:r>
          </a:p>
          <a:p>
            <a:r>
              <a:rPr lang="de-DE"/>
              <a:t>Eine Nachricht wird auf einem in der Topologie erfassten Weg weitergeleitet bis sie ihr Ziel erreicht.</a:t>
            </a:r>
          </a:p>
          <a:p>
            <a:endParaRPr lang="de-DE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1BD15219-AA27-2785-6E54-68A929EB6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436" r="373"/>
          <a:stretch/>
        </p:blipFill>
        <p:spPr>
          <a:xfrm>
            <a:off x="7051674" y="2259013"/>
            <a:ext cx="3432175" cy="349988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7E7E4CF-E283-6E27-3B89-903268C63ED9}"/>
              </a:ext>
            </a:extLst>
          </p:cNvPr>
          <p:cNvSpPr/>
          <p:nvPr/>
        </p:nvSpPr>
        <p:spPr>
          <a:xfrm>
            <a:off x="8902700" y="3100386"/>
            <a:ext cx="879475" cy="175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195793-AF56-1EED-517D-64A1A0D5CBF9}"/>
              </a:ext>
            </a:extLst>
          </p:cNvPr>
          <p:cNvSpPr txBox="1"/>
          <p:nvPr/>
        </p:nvSpPr>
        <p:spPr>
          <a:xfrm>
            <a:off x="9108440" y="3060976"/>
            <a:ext cx="5864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/>
              <a:t>Sender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DCA4CB7-0D94-C0BC-0916-3463BAA5297A}"/>
              </a:ext>
            </a:extLst>
          </p:cNvPr>
          <p:cNvSpPr/>
          <p:nvPr/>
        </p:nvSpPr>
        <p:spPr>
          <a:xfrm>
            <a:off x="9604375" y="5419723"/>
            <a:ext cx="879475" cy="175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F0ED924-A738-CDEE-B8C2-A212B3CFA00B}"/>
              </a:ext>
            </a:extLst>
          </p:cNvPr>
          <p:cNvSpPr txBox="1"/>
          <p:nvPr/>
        </p:nvSpPr>
        <p:spPr>
          <a:xfrm>
            <a:off x="9694863" y="5418133"/>
            <a:ext cx="8366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/>
              <a:t>Empfänger</a:t>
            </a:r>
          </a:p>
        </p:txBody>
      </p:sp>
    </p:spTree>
    <p:extLst>
      <p:ext uri="{BB962C8B-B14F-4D97-AF65-F5344CB8AC3E}">
        <p14:creationId xmlns:p14="http://schemas.microsoft.com/office/powerpoint/2010/main" val="307647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D38A609-DEA8-69FD-82C0-A558C826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Geplante Protokolle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862EC61-3FC3-7887-BBA6-84E0E1F10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Protokoll zum senden einer Nachricht. Zur Adressierung werden MAC-Adressen verwendet</a:t>
            </a:r>
          </a:p>
          <a:p>
            <a:r>
              <a:rPr lang="de-DE" sz="2000"/>
              <a:t>ARP-ähnliches Protokoll zum erkennen von indirekt erreichbaren Geräten</a:t>
            </a:r>
          </a:p>
          <a:p>
            <a:r>
              <a:rPr lang="de-DE" sz="2000"/>
              <a:t>Bestätigen von Nachrichten, um sie im Fehlerfall erneut senden zu können</a:t>
            </a:r>
          </a:p>
        </p:txBody>
      </p:sp>
    </p:spTree>
    <p:extLst>
      <p:ext uri="{BB962C8B-B14F-4D97-AF65-F5344CB8AC3E}">
        <p14:creationId xmlns:p14="http://schemas.microsoft.com/office/powerpoint/2010/main" val="281066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5A76D7-6579-7EC6-447D-2FDEAB65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Zu verwendende Bibliotheken</a:t>
            </a:r>
          </a:p>
        </p:txBody>
      </p:sp>
      <p:graphicFrame>
        <p:nvGraphicFramePr>
          <p:cNvPr id="24" name="Inhaltsplatzhalter 2">
            <a:extLst>
              <a:ext uri="{FF2B5EF4-FFF2-40B4-BE49-F238E27FC236}">
                <a16:creationId xmlns:a16="http://schemas.microsoft.com/office/drawing/2014/main" id="{8E95CAA3-23D1-557E-E7D6-B2A19D49C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9814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25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1579780C21AF245AA3596BAF84AC1E2" ma:contentTypeVersion="5" ma:contentTypeDescription="Ein neues Dokument erstellen." ma:contentTypeScope="" ma:versionID="853557318f84cd47c3bbf40d04d71eb3">
  <xsd:schema xmlns:xsd="http://www.w3.org/2001/XMLSchema" xmlns:xs="http://www.w3.org/2001/XMLSchema" xmlns:p="http://schemas.microsoft.com/office/2006/metadata/properties" xmlns:ns3="4b37de15-e846-445e-a147-d02c5f6b50dd" xmlns:ns4="f014590c-e0a6-41b7-82db-b01279575164" targetNamespace="http://schemas.microsoft.com/office/2006/metadata/properties" ma:root="true" ma:fieldsID="2fe7f41a2056c1349a79eae8023cefbc" ns3:_="" ns4:_="">
    <xsd:import namespace="4b37de15-e846-445e-a147-d02c5f6b50dd"/>
    <xsd:import namespace="f014590c-e0a6-41b7-82db-b0127957516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7de15-e846-445e-a147-d02c5f6b50d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4590c-e0a6-41b7-82db-b012795751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D53060-37FD-4F19-816C-3170F7ACF313}">
  <ds:schemaRefs>
    <ds:schemaRef ds:uri="http://purl.org/dc/dcmitype/"/>
    <ds:schemaRef ds:uri="http://schemas.microsoft.com/office/2006/documentManagement/types"/>
    <ds:schemaRef ds:uri="http://purl.org/dc/elements/1.1/"/>
    <ds:schemaRef ds:uri="4b37de15-e846-445e-a147-d02c5f6b50dd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f014590c-e0a6-41b7-82db-b01279575164"/>
  </ds:schemaRefs>
</ds:datastoreItem>
</file>

<file path=customXml/itemProps2.xml><?xml version="1.0" encoding="utf-8"?>
<ds:datastoreItem xmlns:ds="http://schemas.openxmlformats.org/officeDocument/2006/customXml" ds:itemID="{11647658-FB0E-4D84-BE2D-4A02A9367C9B}">
  <ds:schemaRefs>
    <ds:schemaRef ds:uri="4b37de15-e846-445e-a147-d02c5f6b50dd"/>
    <ds:schemaRef ds:uri="f014590c-e0a6-41b7-82db-b012795751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9AFC54B-5E46-489E-A394-3033392148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Breitbild</PresentationFormat>
  <Paragraphs>27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NearbyChat</vt:lpstr>
      <vt:lpstr>Idee</vt:lpstr>
      <vt:lpstr>Merkmale</vt:lpstr>
      <vt:lpstr>Mesh-Topologie</vt:lpstr>
      <vt:lpstr>Geplante Protokolle</vt:lpstr>
      <vt:lpstr>Zu verwendende Bibliotheken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NearbyChat</dc:title>
  <dc:creator>Tim Lock</dc:creator>
  <cp:lastModifiedBy>Tim Lock</cp:lastModifiedBy>
  <cp:revision>2</cp:revision>
  <dcterms:created xsi:type="dcterms:W3CDTF">2023-01-02T14:07:02Z</dcterms:created>
  <dcterms:modified xsi:type="dcterms:W3CDTF">2023-01-07T15:45:20Z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0x01010051579780C21AF245AA3596BAF84AC1E2</vt:lpwstr>
  </property>
</Properties>
</file>