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2" r:id="rId2"/>
    <p:sldId id="31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66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08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9B432-04EC-A641-8853-CD6A58CCB68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CDA0-3E69-DB45-8270-FB5939BB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4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9926-32E3-084C-ABEF-4B775B7B0E2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DB5BA-33FD-4E45-8992-A54A5A3C1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9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65FB-C6C9-3D45-8135-CDA296699EBF}" type="datetime1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8C76-1E4D-8345-A4A8-7120204FF058}" type="datetime1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CAB6-04FC-CA43-9815-66B190608DEA}" type="datetime1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8741-D9F6-4541-A127-20E5AE0E7397}" type="datetime1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BA8-DCD2-644C-9E2D-A9E52343D17A}" type="datetime1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95BA-642F-BD46-9FF5-3BB559D0B2EC}" type="datetime1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7116-7419-7B46-97EA-2F1A5A2CADD4}" type="datetime1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51B5-D40C-4343-8413-292F873A5D2F}" type="datetime1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4238-9F80-C845-A2CE-CCFACA202EB0}" type="datetime1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E5A-CFDA-4D45-9541-54A9BCA90319}" type="datetime1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96C1-4D76-4743-ADA2-05630BEF8A8C}" type="datetime1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6908" y="6356350"/>
            <a:ext cx="499891" cy="365125"/>
          </a:xfrm>
          <a:prstGeom prst="rect">
            <a:avLst/>
          </a:prstGeom>
        </p:spPr>
        <p:txBody>
          <a:bodyPr/>
          <a:lstStyle/>
          <a:p>
            <a:fld id="{89AB2034-5CFE-E945-9332-9E6FD325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8447-782C-614A-ADA3-5F0CDB6E3401}" type="datetime1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H7CXOv" TargetMode="External"/><Relationship Id="rId4" Type="http://schemas.openxmlformats.org/officeDocument/2006/relationships/hyperlink" Target="https://goo.gl/31jDUu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6" y="996593"/>
            <a:ext cx="8780756" cy="4774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5220" y="5844512"/>
            <a:ext cx="688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Six laws of trusted sharing: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(4) only share the corners; (5) mutate corners before sharing;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(6) </a:t>
            </a:r>
            <a:r>
              <a:rPr lang="en-US" dirty="0" smtClean="0"/>
              <a:t>never mutate more than half way to nearest neighbor in the corners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7167" y="0"/>
            <a:ext cx="6110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900 cells (total)</a:t>
            </a:r>
          </a:p>
          <a:p>
            <a:r>
              <a:rPr lang="en-US" dirty="0" smtClean="0"/>
              <a:t>64 cells (in corner)</a:t>
            </a:r>
          </a:p>
          <a:p>
            <a:r>
              <a:rPr lang="en-US" dirty="0" smtClean="0"/>
              <a:t>900-64/900 =  93% data that need not be shared; 100%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2034-5CFE-E945-9332-9E6FD325144A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07277" y="-1"/>
            <a:ext cx="2536723" cy="20352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Laws of trusted data sharing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sz="1000" b="1" dirty="0">
                <a:solidFill>
                  <a:schemeClr val="tx1"/>
                </a:solidFill>
              </a:rPr>
              <a:t> pass around a  cache </a:t>
            </a:r>
            <a:r>
              <a:rPr lang="en-US" sz="1000" b="1" dirty="0" smtClean="0">
                <a:solidFill>
                  <a:schemeClr val="tx1"/>
                </a:solidFill>
              </a:rPr>
              <a:t>between data owners, in random order</a:t>
            </a:r>
            <a:endParaRPr lang="en-US" sz="10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sz="1000" b="1" dirty="0" smtClean="0">
                <a:solidFill>
                  <a:schemeClr val="tx1"/>
                </a:solidFill>
              </a:rPr>
              <a:t>Each owner adds </a:t>
            </a:r>
            <a:r>
              <a:rPr lang="en-US" sz="1000" b="1" dirty="0" err="1" smtClean="0">
                <a:solidFill>
                  <a:schemeClr val="tx1"/>
                </a:solidFill>
              </a:rPr>
              <a:t>justthe</a:t>
            </a:r>
            <a:r>
              <a:rPr lang="en-US" sz="1000" b="1" dirty="0" smtClean="0">
                <a:solidFill>
                  <a:schemeClr val="tx1"/>
                </a:solidFill>
              </a:rPr>
              <a:t> data not already  in the cache</a:t>
            </a:r>
            <a:endParaRPr lang="is-IS" sz="10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arenR"/>
            </a:pPr>
            <a:r>
              <a:rPr lang="is-IS" sz="1000" b="1" dirty="0">
                <a:solidFill>
                  <a:schemeClr val="tx1"/>
                </a:solidFill>
              </a:rPr>
              <a:t>B</a:t>
            </a:r>
            <a:r>
              <a:rPr lang="is-IS" sz="1000" b="1" dirty="0" smtClean="0">
                <a:solidFill>
                  <a:schemeClr val="tx1"/>
                </a:solidFill>
              </a:rPr>
              <a:t>efore passing,  privitize</a:t>
            </a:r>
            <a:br>
              <a:rPr lang="is-IS" sz="1000" b="1" dirty="0" smtClean="0">
                <a:solidFill>
                  <a:schemeClr val="tx1"/>
                </a:solidFill>
              </a:rPr>
            </a:br>
            <a:r>
              <a:rPr lang="is-IS" sz="1000" b="1" dirty="0" smtClean="0">
                <a:solidFill>
                  <a:schemeClr val="tx1"/>
                </a:solidFill>
              </a:rPr>
              <a:t> using </a:t>
            </a:r>
            <a:r>
              <a:rPr lang="en-US" sz="1000" b="1" dirty="0" smtClean="0">
                <a:solidFill>
                  <a:schemeClr val="tx1"/>
                </a:solidFill>
              </a:rPr>
              <a:t>Laws 4,5,6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  <a:r>
              <a:rPr lang="en-US" sz="1000" b="1" dirty="0" smtClean="0">
                <a:solidFill>
                  <a:schemeClr val="tx1"/>
                </a:solidFill>
              </a:rPr>
              <a:t>nly </a:t>
            </a:r>
            <a:r>
              <a:rPr lang="en-US" sz="1000" b="1" dirty="0">
                <a:solidFill>
                  <a:schemeClr val="tx1"/>
                </a:solidFill>
              </a:rPr>
              <a:t>share the </a:t>
            </a:r>
            <a:r>
              <a:rPr lang="en-US" sz="1000" b="1" dirty="0" smtClean="0">
                <a:solidFill>
                  <a:schemeClr val="tx1"/>
                </a:solidFill>
              </a:rPr>
              <a:t>corners</a:t>
            </a:r>
            <a:r>
              <a:rPr lang="en-US" sz="10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000" b="1" dirty="0" smtClean="0">
                <a:solidFill>
                  <a:schemeClr val="tx1"/>
                </a:solidFill>
              </a:rPr>
              <a:t>Mutate </a:t>
            </a:r>
            <a:r>
              <a:rPr lang="en-US" sz="1000" b="1" dirty="0">
                <a:solidFill>
                  <a:schemeClr val="tx1"/>
                </a:solidFill>
              </a:rPr>
              <a:t>corners before </a:t>
            </a:r>
            <a:r>
              <a:rPr lang="en-US" sz="1000" b="1" dirty="0" smtClean="0">
                <a:solidFill>
                  <a:schemeClr val="tx1"/>
                </a:solidFill>
              </a:rPr>
              <a:t>sharing.</a:t>
            </a:r>
            <a:endParaRPr lang="en-US" sz="10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sz="1000" b="1" dirty="0" smtClean="0">
                <a:solidFill>
                  <a:schemeClr val="tx1"/>
                </a:solidFill>
              </a:rPr>
              <a:t>Never </a:t>
            </a:r>
            <a:r>
              <a:rPr lang="en-US" sz="1000" b="1" dirty="0">
                <a:solidFill>
                  <a:schemeClr val="tx1"/>
                </a:solidFill>
              </a:rPr>
              <a:t>mutate more than half way to nearest neighbor in the </a:t>
            </a:r>
            <a:r>
              <a:rPr lang="en-US" sz="1000" b="1" dirty="0" smtClean="0">
                <a:solidFill>
                  <a:schemeClr val="tx1"/>
                </a:solidFill>
              </a:rPr>
              <a:t>corners.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10800000">
            <a:off x="216755" y="-88491"/>
            <a:ext cx="8470044" cy="7757652"/>
            <a:chOff x="-314188" y="-117987"/>
            <a:chExt cx="8470044" cy="77576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416210" y="1660256"/>
              <a:ext cx="6628668" cy="48506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5400000">
              <a:off x="-346729" y="913707"/>
              <a:ext cx="3204403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more information:</a:t>
              </a:r>
            </a:p>
            <a:p>
              <a:endParaRPr lang="en-US" dirty="0" smtClean="0"/>
            </a:p>
            <a:p>
              <a:r>
                <a:rPr lang="en-US" dirty="0" err="1" smtClean="0"/>
                <a:t>Menzies</a:t>
              </a:r>
              <a:r>
                <a:rPr lang="en-US" dirty="0" smtClean="0"/>
                <a:t> et al.</a:t>
              </a:r>
              <a:br>
                <a:rPr lang="en-US" dirty="0" smtClean="0"/>
              </a:br>
              <a:r>
                <a:rPr lang="en-US" dirty="0" smtClean="0"/>
                <a:t>IEEE Transactions Soft </a:t>
              </a:r>
              <a:r>
                <a:rPr lang="en-US" dirty="0" err="1" smtClean="0"/>
                <a:t>Eng</a:t>
              </a:r>
              <a:r>
                <a:rPr lang="en-US" dirty="0" smtClean="0"/>
                <a:t>, 2013</a:t>
              </a:r>
            </a:p>
            <a:p>
              <a:r>
                <a:rPr lang="en-US" dirty="0">
                  <a:hlinkClick r:id="rId3"/>
                </a:rPr>
                <a:t>https://</a:t>
              </a:r>
              <a:r>
                <a:rPr lang="en-US" dirty="0" smtClean="0">
                  <a:hlinkClick r:id="rId3"/>
                </a:rPr>
                <a:t>goo.gl/H7CXOv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 err="1" smtClean="0"/>
                <a:t>Menzies</a:t>
              </a:r>
              <a:r>
                <a:rPr lang="en-US" dirty="0" smtClean="0"/>
                <a:t> et al.</a:t>
              </a:r>
            </a:p>
            <a:p>
              <a:r>
                <a:rPr lang="en-US" dirty="0" smtClean="0"/>
                <a:t>Int. Conf. on Software </a:t>
              </a:r>
              <a:r>
                <a:rPr lang="en-US" dirty="0" err="1" smtClean="0"/>
                <a:t>Eng</a:t>
              </a:r>
              <a:r>
                <a:rPr lang="en-US" dirty="0" smtClean="0"/>
                <a:t>, 2015</a:t>
              </a:r>
              <a:br>
                <a:rPr lang="en-US" dirty="0" smtClean="0"/>
              </a:br>
              <a:r>
                <a:rPr lang="en-US" dirty="0" smtClean="0">
                  <a:hlinkClick r:id="rId4"/>
                </a:rPr>
                <a:t>https</a:t>
              </a:r>
              <a:r>
                <a:rPr lang="en-US" dirty="0">
                  <a:hlinkClick r:id="rId4"/>
                </a:rPr>
                <a:t>://</a:t>
              </a:r>
              <a:r>
                <a:rPr lang="en-US" dirty="0" smtClean="0">
                  <a:hlinkClick r:id="rId4"/>
                </a:rPr>
                <a:t>goo.gl</a:t>
              </a:r>
              <a:r>
                <a:rPr lang="en-US" smtClean="0">
                  <a:hlinkClick r:id="rId4"/>
                </a:rPr>
                <a:t>/31jDUu</a:t>
              </a:r>
              <a:r>
                <a:rPr lang="en-US" smtClean="0"/>
                <a:t> </a:t>
              </a:r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229897" y="-117987"/>
              <a:ext cx="14748" cy="77576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06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72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Laws of Trusted Data Sharing: (Building a Better Business  Case for Data Sharing) </dc:title>
  <dc:creator>Tim Menzies</dc:creator>
  <cp:lastModifiedBy>Timothy Menzies</cp:lastModifiedBy>
  <cp:revision>56</cp:revision>
  <cp:lastPrinted>2015-11-19T02:19:01Z</cp:lastPrinted>
  <dcterms:created xsi:type="dcterms:W3CDTF">2015-08-05T15:15:37Z</dcterms:created>
  <dcterms:modified xsi:type="dcterms:W3CDTF">2015-11-19T02:21:08Z</dcterms:modified>
</cp:coreProperties>
</file>