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1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C2B"/>
    <a:srgbClr val="E62F2A"/>
    <a:srgbClr val="BF0A1E"/>
    <a:srgbClr val="BF0680"/>
    <a:srgbClr val="DC012A"/>
    <a:srgbClr val="C0091F"/>
    <a:srgbClr val="F01A2C"/>
    <a:srgbClr val="EF1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600" y="-552"/>
      </p:cViewPr>
      <p:guideLst>
        <p:guide orient="horz" pos="1393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" y="5924127"/>
            <a:ext cx="9144000" cy="955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6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0E834A1-79B7-D044-B0D7-C8B673A94ABC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289ACC-99A1-3649-8932-CFFBA35813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4" y="5924127"/>
            <a:ext cx="9144000" cy="9550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4801"/>
            <a:ext cx="7620000" cy="424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70214" y="9461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rgbClr val="B02C2B"/>
                </a:solidFill>
              </a:defRPr>
            </a:lvl1pPr>
          </a:lstStyle>
          <a:p>
            <a:fld id="{7D289ACC-99A1-3649-8932-CFFBA35813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B02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B02C2B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artwork… if you need to tinker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644" y="2902239"/>
            <a:ext cx="2476505" cy="917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4693" y="2902239"/>
            <a:ext cx="5203289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 smtClean="0">
                <a:solidFill>
                  <a:srgbClr val="000000"/>
                </a:solidFill>
                <a:latin typeface="Arial"/>
                <a:cs typeface="Arial"/>
              </a:rPr>
              <a:t>Search-based SE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2000" b="1" i="1" dirty="0" smtClean="0">
                <a:solidFill>
                  <a:srgbClr val="B02C2B"/>
                </a:solidFill>
                <a:latin typeface="Arial"/>
                <a:cs typeface="Arial"/>
              </a:rPr>
              <a:t>without search, you won’t find a thing.</a:t>
            </a:r>
            <a:endParaRPr lang="en-US" sz="2000" b="1" i="1" dirty="0">
              <a:solidFill>
                <a:srgbClr val="B02C2B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136" y="3538657"/>
            <a:ext cx="6267644" cy="213520"/>
          </a:xfrm>
          <a:prstGeom prst="rect">
            <a:avLst/>
          </a:prstGeom>
          <a:gradFill flip="none" rotWithShape="1">
            <a:gsLst>
              <a:gs pos="44000">
                <a:srgbClr val="B02C2B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050" i="1" dirty="0" smtClean="0">
                <a:solidFill>
                  <a:schemeClr val="bg1"/>
                </a:solidFill>
                <a:latin typeface="Arial"/>
                <a:cs typeface="Arial"/>
              </a:rPr>
              <a:t>                                                   </a:t>
            </a:r>
            <a:r>
              <a:rPr lang="en-US" sz="1050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50" i="1" dirty="0" smtClean="0">
                <a:solidFill>
                  <a:schemeClr val="bg1"/>
                </a:solidFill>
                <a:latin typeface="Arial"/>
                <a:cs typeface="Arial"/>
              </a:rPr>
              <a:t>       </a:t>
            </a:r>
            <a:r>
              <a:rPr lang="en-US" sz="1050" i="1" dirty="0" smtClean="0">
                <a:solidFill>
                  <a:schemeClr val="bg1"/>
                </a:solidFill>
                <a:latin typeface="Arial"/>
                <a:cs typeface="Arial"/>
              </a:rPr>
              <a:t> “</a:t>
            </a:r>
            <a:r>
              <a:rPr lang="en-US" sz="1050" i="1" dirty="0" smtClean="0">
                <a:solidFill>
                  <a:schemeClr val="bg1"/>
                </a:solidFill>
                <a:latin typeface="Arial"/>
                <a:cs typeface="Arial"/>
              </a:rPr>
              <a:t>Because engineering is optimization and optimization is search.”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496381"/>
            <a:ext cx="88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BF0A1E"/>
                </a:solidFill>
                <a:latin typeface="Arial"/>
                <a:cs typeface="Arial"/>
              </a:rPr>
              <a:t>ai4se.net </a:t>
            </a:r>
            <a:endParaRPr lang="en-US" sz="1200" b="1" dirty="0">
              <a:solidFill>
                <a:srgbClr val="BF0A1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8" y="2952858"/>
            <a:ext cx="1080033" cy="5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6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3313</TotalTime>
  <Words>35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Essential</vt:lpstr>
      <vt:lpstr>Raw artwork… if you need to tinker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41</cp:revision>
  <dcterms:created xsi:type="dcterms:W3CDTF">2015-04-10T20:40:58Z</dcterms:created>
  <dcterms:modified xsi:type="dcterms:W3CDTF">2015-04-30T04:12:12Z</dcterms:modified>
</cp:coreProperties>
</file>