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71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CAC4"/>
    <a:srgbClr val="B02C2B"/>
    <a:srgbClr val="E62F2A"/>
    <a:srgbClr val="BF0A1E"/>
    <a:srgbClr val="BF0680"/>
    <a:srgbClr val="DC012A"/>
    <a:srgbClr val="C0091F"/>
    <a:srgbClr val="F01A2C"/>
    <a:srgbClr val="EF1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592" y="-80"/>
      </p:cViewPr>
      <p:guideLst>
        <p:guide orient="horz" pos="1393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71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63E22-AFD8-674F-871E-6DEB13BB7665}" type="datetimeFigureOut">
              <a:rPr lang="en-US" smtClean="0"/>
              <a:t>6/2/15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640B4-F32D-4C41-B4A4-7867C24C2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07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4D6A2-4541-E34F-B758-2CED96B5C0C7}" type="datetimeFigureOut">
              <a:rPr lang="en-US" smtClean="0"/>
              <a:t>6/2/15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CDB6F-9D7B-6241-8128-DD236266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167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600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Screenshot 2015-05-11 20.52.5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7376"/>
            <a:ext cx="9144000" cy="7008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2ADF0B04-5D9E-6B40-95C1-B8871A271156}" type="datetime1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9ACC-99A1-3649-8932-CFFBA35813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E948124B-232B-914A-9EC5-57EB6F3E3029}" type="datetime1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9ACC-99A1-3649-8932-CFFBA35813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67BD04D6-C601-144C-86C4-535B02577950}" type="datetime1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9ACC-99A1-3649-8932-CFFBA35813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50052DFD-1734-7849-8A0C-4521B2157C50}" type="datetime1">
              <a:rPr lang="en-US" smtClean="0"/>
              <a:t>6/2/15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289ACC-99A1-3649-8932-CFFBA35813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4D942EDA-D94A-CB44-A48B-3E687CFA4420}" type="datetime1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9ACC-99A1-3649-8932-CFFBA35813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49923E33-9C0D-D84D-BC85-DFC49F58F79D}" type="datetime1">
              <a:rPr lang="en-US" smtClean="0"/>
              <a:t>6/2/15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9ACC-99A1-3649-8932-CFFBA35813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143F83FA-A2C8-7444-AAB7-E2D0E42D7C52}" type="datetime1">
              <a:rPr lang="en-US" smtClean="0"/>
              <a:t>6/2/15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9ACC-99A1-3649-8932-CFFBA35813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13E74884-C2A0-6047-A72E-A9C0CA9A9E66}" type="datetime1">
              <a:rPr lang="en-US" smtClean="0"/>
              <a:t>6/2/15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9ACC-99A1-3649-8932-CFFBA35813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314B342D-07B7-D44F-96D5-DE9E1A133C9E}" type="datetime1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44F91229-4998-2E48-B94F-617D20A27AF5}" type="datetime1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289ACC-99A1-3649-8932-CFFBA35813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74801"/>
            <a:ext cx="7620000" cy="424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070214" y="94615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rgbClr val="B02C2B"/>
                </a:solidFill>
              </a:defRPr>
            </a:lvl1pPr>
          </a:lstStyle>
          <a:p>
            <a:fld id="{7D289ACC-99A1-3649-8932-CFFBA35813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rgbClr val="B02C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eenshot 2015-05-11 20.52.56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7376"/>
            <a:ext cx="9144000" cy="7008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rgbClr val="B02C2B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89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6709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Essential</vt:lpstr>
      <vt:lpstr>PowerPoint Presentation</vt:lpstr>
    </vt:vector>
  </TitlesOfParts>
  <Company>NcState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Menzies</dc:creator>
  <cp:lastModifiedBy>Tim Menzies</cp:lastModifiedBy>
  <cp:revision>323</cp:revision>
  <dcterms:created xsi:type="dcterms:W3CDTF">2015-04-10T20:40:58Z</dcterms:created>
  <dcterms:modified xsi:type="dcterms:W3CDTF">2015-06-02T04:31:48Z</dcterms:modified>
</cp:coreProperties>
</file>