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16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3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0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04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12/9/15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66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12/9/15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2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12/9/15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09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8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0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tim15blue" TargetMode="External"/><Relationship Id="rId4" Type="http://schemas.openxmlformats.org/officeDocument/2006/relationships/hyperlink" Target="http://tiny.cc/tim15research" TargetMode="External"/><Relationship Id="rId5" Type="http://schemas.openxmlformats.org/officeDocument/2006/relationships/hyperlink" Target="http://tiny.cc/timcow15" TargetMode="External"/><Relationship Id="rId6" Type="http://schemas.openxmlformats.org/officeDocument/2006/relationships/hyperlink" Target="http://goo.gl/t3G0cn" TargetMode="External"/><Relationship Id="rId7" Type="http://schemas.openxmlformats.org/officeDocument/2006/relationships/hyperlink" Target="https://goo.gl/PvRXeb" TargetMode="External"/><Relationship Id="rId8" Type="http://schemas.openxmlformats.org/officeDocument/2006/relationships/hyperlink" Target="https://goo.gl/gJZPem" TargetMode="External"/><Relationship Id="rId9" Type="http://schemas.openxmlformats.org/officeDocument/2006/relationships/hyperlink" Target="https://goo.gl/tTL88V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559" y="110820"/>
            <a:ext cx="2339440" cy="15567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68135" y="-267842"/>
            <a:ext cx="6875812" cy="2466199"/>
          </a:xfrm>
        </p:spPr>
        <p:txBody>
          <a:bodyPr>
            <a:noAutofit/>
          </a:bodyPr>
          <a:lstStyle/>
          <a:p>
            <a:pPr algn="r"/>
            <a:r>
              <a:rPr lang="en-US" sz="4800" dirty="0" smtClean="0">
                <a:latin typeface="STXinwei" charset="0"/>
                <a:ea typeface="STXinwei" charset="0"/>
                <a:cs typeface="STXinwei" charset="0"/>
              </a:rPr>
              <a:t>Recent talks: </a:t>
            </a:r>
            <a:br>
              <a:rPr lang="en-US" sz="4800" dirty="0" smtClean="0">
                <a:latin typeface="STXinwei" charset="0"/>
                <a:ea typeface="STXinwei" charset="0"/>
                <a:cs typeface="STXinwei" charset="0"/>
              </a:rPr>
            </a:br>
            <a:r>
              <a:rPr lang="en-US" sz="4800" dirty="0" smtClean="0">
                <a:latin typeface="STXinwei" charset="0"/>
                <a:ea typeface="STXinwei" charset="0"/>
                <a:cs typeface="STXinwei" charset="0"/>
              </a:rPr>
              <a:t>Nov, Dec, 2015</a:t>
            </a:r>
            <a:br>
              <a:rPr lang="en-US" sz="4800" dirty="0" smtClean="0">
                <a:latin typeface="STXinwei" charset="0"/>
                <a:ea typeface="STXinwei" charset="0"/>
                <a:cs typeface="STXinwei" charset="0"/>
              </a:rPr>
            </a:br>
            <a:endParaRPr lang="en-US" sz="4800" dirty="0">
              <a:latin typeface="STXinwei" charset="0"/>
              <a:ea typeface="STXinwei" charset="0"/>
              <a:cs typeface="STXinwei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341752"/>
              </p:ext>
            </p:extLst>
          </p:nvPr>
        </p:nvGraphicFramePr>
        <p:xfrm>
          <a:off x="1258783" y="1497713"/>
          <a:ext cx="9820895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799"/>
                <a:gridCol w="2486096"/>
                <a:gridCol w="2738329"/>
                <a:gridCol w="1833671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Title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Where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Slides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Video</a:t>
                      </a:r>
                      <a:endParaRPr lang="en-US" sz="2000" dirty="0"/>
                    </a:p>
                  </a:txBody>
                  <a:tcPr/>
                </a:tc>
              </a:tr>
              <a:tr h="33099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follows predictive modeling?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Talk to IBM, Dec8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hlinkClick r:id="rId3"/>
                        </a:rPr>
                        <a:t>http://tiny.cc/tim15blue</a:t>
                      </a:r>
                      <a:r>
                        <a:rPr lang="en-US" sz="2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49384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secret of big data is</a:t>
                      </a:r>
                      <a:r>
                        <a:rPr lang="is-IS" sz="2000" dirty="0" smtClean="0"/>
                        <a:t>….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2000" dirty="0" smtClean="0"/>
                        <a:t>Research day talk, CS, NC State, Dec7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hlinkClick r:id="rId4"/>
                        </a:rPr>
                        <a:t>http://tiny.cc/tim15research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9384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Predicting the future of predictive modeling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UCL,</a:t>
                      </a:r>
                      <a:r>
                        <a:rPr lang="en-US" sz="2000" baseline="0" dirty="0" smtClean="0"/>
                        <a:t> CREST, London, </a:t>
                      </a:r>
                      <a:r>
                        <a:rPr lang="en-US" sz="2000" dirty="0" smtClean="0"/>
                        <a:t> Nov 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hlinkClick r:id="rId5"/>
                        </a:rPr>
                        <a:t>http://tiny.cc/timcow15</a:t>
                      </a:r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hlinkClick r:id="rId6"/>
                        </a:rPr>
                        <a:t>http://goo.gl/t3G0cn</a:t>
                      </a:r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  <a:tr h="31659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Actionable </a:t>
                      </a:r>
                      <a:r>
                        <a:rPr lang="en-US" sz="2000" dirty="0" err="1" smtClean="0"/>
                        <a:t>anlytics</a:t>
                      </a:r>
                      <a:r>
                        <a:rPr lang="en-US" sz="2000" dirty="0" smtClean="0"/>
                        <a:t>: </a:t>
                      </a:r>
                      <a:r>
                        <a:rPr lang="en-US" sz="2000" dirty="0" err="1" smtClean="0"/>
                        <a:t>why?how</a:t>
                      </a:r>
                      <a:r>
                        <a:rPr lang="en-US" sz="2000" dirty="0" smtClean="0"/>
                        <a:t>?  </a:t>
                      </a:r>
                      <a:endParaRPr 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Workshop, co-located with ASE’15, Nov 4</a:t>
                      </a:r>
                      <a:endParaRPr lang="en-US" sz="2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hlinkClick r:id="rId7"/>
                        </a:rPr>
                        <a:t>https://goo.gl/PvRXeb</a:t>
                      </a:r>
                      <a:r>
                        <a:rPr lang="en-US" sz="2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9384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XTREEES: discovering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useful changes for software projects 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hlinkClick r:id="rId8"/>
                        </a:rPr>
                        <a:t>https://goo.gl/gJZPem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622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Workshop wrap-up session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hlinkClick r:id="rId9"/>
                        </a:rPr>
                        <a:t>https://goo.gl/tTL88V</a:t>
                      </a:r>
                      <a:r>
                        <a:rPr lang="en-US" sz="2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44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93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STXinwei</vt:lpstr>
      <vt:lpstr>Arial</vt:lpstr>
      <vt:lpstr>Office Theme</vt:lpstr>
      <vt:lpstr>Recent talks:  Nov, Dec, 2015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talks:  Nov, Dec, 2015 Tim@Menzies.Us</dc:title>
  <dc:creator>Timothy Menzies</dc:creator>
  <cp:lastModifiedBy>Timothy Menzies</cp:lastModifiedBy>
  <cp:revision>5</cp:revision>
  <dcterms:created xsi:type="dcterms:W3CDTF">2015-12-09T17:58:24Z</dcterms:created>
  <dcterms:modified xsi:type="dcterms:W3CDTF">2015-12-09T18:39:25Z</dcterms:modified>
</cp:coreProperties>
</file>