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DE82-48D9-344D-BBD6-B5DF6510C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52D20-4EC7-624D-B4EE-186377D0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9175-9398-6746-9114-8C47EFCE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D93F-5D10-D14E-8F25-0E66A62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BE0C1-C5C0-6243-822C-44F6AE3E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3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9DB1-60E5-9043-8517-7773442E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82D58-C981-DD40-80F2-0878AA88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52D0-5507-314D-8EBC-EC39CE21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0701-A164-A24E-B807-32166D8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E483-03C4-8C47-BAB9-831651D6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303A1-9528-A548-9195-450C1D925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6F48E-47DA-EA44-90E4-6C5660D4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F5DC-563C-8049-A3A4-3F4D0FFA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C0CC-C359-7C4C-B853-48B12690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7CE1-C6F3-B446-BDF8-5862E496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5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AD66-FF9F-C844-A68B-65378CC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6891-37BD-0A49-A66D-946232DF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27D2-713C-FD45-8329-0D7E9AE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C656-1121-524F-B247-6D5966C8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7220-36A5-A548-BA94-E1D2E489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69D0-8D84-8545-B333-DDD1A11B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E80AD-A680-8740-B392-6E55A56B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C4AB-62A4-0D4A-B7E1-75C42B77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BC3A-84AA-9147-B1E6-5DE98912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625F-58C6-DC49-8B5C-4852A3E8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4C34-9967-BC40-BC1C-2B80A18C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BBFA-D5C8-3244-8F40-FA343CECB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95BDF-DF66-224E-B518-4DF6C83A8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E1EDC-220A-814C-A1E3-B6966266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1F183-9188-D540-89F3-8C99C435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7065-1AFF-2840-AEF9-4B45996F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B040-6493-854B-9A7C-E721E141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FE90-6B95-E442-8880-F1F2BA7E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BD47C-62BB-5842-AAB6-5B7476FA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1DE79-7866-1641-BFC8-33E93DD8A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9043D-FFB0-DA41-A3C2-0CD127BA3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A2C2F-B395-5143-AC6D-EF141FF3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AFE40-2C4D-1843-B17A-9B76A777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B3892-A5DB-994A-AA69-4FC32086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A7B3-FA76-1247-892B-A7EDF59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C116B-BDBE-7043-96FF-DF2A090F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C95AE-3843-D648-917C-AA6D81D1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7CAFD-553B-9240-B671-CF0E3BA3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4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AFF4D-1517-B74C-BC5D-C2919BAD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3AD01-6370-7A45-9F0D-1E2BF6CD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5597-5378-CD4E-9651-6A865A1E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C8AD-4A84-A248-98A0-EFA18AE4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43FF-DA27-8440-8D87-7390A8D6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1B442-055F-234C-8F11-218D120A1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80E2A-D4AB-5F4C-AEAC-9EA0EF75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96E8D-0BA2-FD4B-ACEA-DB1A61BF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9A1BB-AF3C-694F-9765-2F5F25EC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2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B424-8D60-924E-BB5A-59436A09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73DA9-A6BE-D641-B0BC-935E208BE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060B-ED72-C247-B748-13AB12B1E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3A3C7-F118-3D4A-AEB2-015FDE20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EAB9B-252B-2C4A-801F-DAF753CC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CABD2-3300-F245-9F68-4A8D4863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5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DED45-373C-F442-8E01-9BD56159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93927-E413-084F-B8A8-CFBB61AD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48D2-0F7A-824D-BA4C-D28D95A2D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D2E0-EC07-6F44-AF1E-0ACDF360EBE0}" type="datetimeFigureOut">
              <a:rPr lang="en-US" smtClean="0"/>
              <a:t>2/22/19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0416-78B9-3C4A-8E85-882CBB41B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89AD-178E-D441-85DB-C57E4FFD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076F-D529-6143-BCEC-3E7698D79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0C35C16-1FE2-254F-AEA0-494D4766DA27}"/>
              </a:ext>
            </a:extLst>
          </p:cNvPr>
          <p:cNvGrpSpPr/>
          <p:nvPr/>
        </p:nvGrpSpPr>
        <p:grpSpPr>
          <a:xfrm>
            <a:off x="4102933" y="1731099"/>
            <a:ext cx="2661123" cy="3798182"/>
            <a:chOff x="4102933" y="1731099"/>
            <a:chExt cx="3195788" cy="3798182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2685C2-105E-814E-9827-723E28740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2061" y="4466603"/>
              <a:ext cx="2412544" cy="1598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D72C6B-3857-9544-8C98-6BE6503DC6E4}"/>
                </a:ext>
              </a:extLst>
            </p:cNvPr>
            <p:cNvCxnSpPr>
              <a:cxnSpLocks/>
            </p:cNvCxnSpPr>
            <p:nvPr/>
          </p:nvCxnSpPr>
          <p:spPr>
            <a:xfrm>
              <a:off x="4107049" y="2764645"/>
              <a:ext cx="3191672" cy="2555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D3F111F-0940-9344-8686-389BD88BC61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102933" y="5503729"/>
              <a:ext cx="3191672" cy="2555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F5A2040-36B2-E940-BB4D-112A12611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281" y="1731099"/>
              <a:ext cx="2794085" cy="1427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7496E46-E850-544A-A80D-9EBCE3314B43}"/>
              </a:ext>
            </a:extLst>
          </p:cNvPr>
          <p:cNvSpPr/>
          <p:nvPr/>
        </p:nvSpPr>
        <p:spPr>
          <a:xfrm>
            <a:off x="4275776" y="1439407"/>
            <a:ext cx="1545020" cy="614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Issue labelling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7AF857-7E01-4748-944E-FA1A9348D4D9}"/>
              </a:ext>
            </a:extLst>
          </p:cNvPr>
          <p:cNvSpPr/>
          <p:nvPr/>
        </p:nvSpPr>
        <p:spPr>
          <a:xfrm>
            <a:off x="4141768" y="4165235"/>
            <a:ext cx="1813035" cy="614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feature extraction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BF4FCC-D6BA-BF4F-9157-6BF40DD70EB5}"/>
              </a:ext>
            </a:extLst>
          </p:cNvPr>
          <p:cNvSpPr/>
          <p:nvPr/>
        </p:nvSpPr>
        <p:spPr>
          <a:xfrm>
            <a:off x="4095330" y="2466377"/>
            <a:ext cx="1813035" cy="60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Implicated in buggy issues?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37E521-9E6D-ED49-BB0C-86955C33628C}"/>
              </a:ext>
            </a:extLst>
          </p:cNvPr>
          <p:cNvSpPr/>
          <p:nvPr/>
        </p:nvSpPr>
        <p:spPr>
          <a:xfrm>
            <a:off x="4102933" y="5185773"/>
            <a:ext cx="1813035" cy="635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Classification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A507C3-0C4E-CE4B-B375-C6CA5D0754A1}"/>
              </a:ext>
            </a:extLst>
          </p:cNvPr>
          <p:cNvCxnSpPr>
            <a:cxnSpLocks/>
            <a:stCxn id="6" idx="5"/>
            <a:endCxn id="36" idx="0"/>
          </p:cNvCxnSpPr>
          <p:nvPr/>
        </p:nvCxnSpPr>
        <p:spPr>
          <a:xfrm>
            <a:off x="5642852" y="2982764"/>
            <a:ext cx="157154" cy="34341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3B817F-7D1C-3D4C-9832-D826203EFEB2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4141768" y="2982764"/>
            <a:ext cx="219075" cy="360499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07213B-FB55-C448-A93C-D3E8C2D8035C}"/>
              </a:ext>
            </a:extLst>
          </p:cNvPr>
          <p:cNvSpPr txBox="1"/>
          <p:nvPr/>
        </p:nvSpPr>
        <p:spPr>
          <a:xfrm>
            <a:off x="5911142" y="2906404"/>
            <a:ext cx="62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6E9C5C-6E41-794F-9241-B1BE416CC1D0}"/>
              </a:ext>
            </a:extLst>
          </p:cNvPr>
          <p:cNvSpPr txBox="1"/>
          <p:nvPr/>
        </p:nvSpPr>
        <p:spPr>
          <a:xfrm>
            <a:off x="3644626" y="2948621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65CD09-6E10-6942-9522-F7411CC023EE}"/>
              </a:ext>
            </a:extLst>
          </p:cNvPr>
          <p:cNvSpPr txBox="1"/>
          <p:nvPr/>
        </p:nvSpPr>
        <p:spPr>
          <a:xfrm>
            <a:off x="3970536" y="6203588"/>
            <a:ext cx="2077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Classification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84BAAA-9A7D-D04C-9392-8B609A661A2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59225" y="3877586"/>
            <a:ext cx="248056" cy="377693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1456C5-69CF-D84D-AFE5-2391723897FF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5009451" y="4780092"/>
            <a:ext cx="38835" cy="405681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138D2C-4E79-604B-94F2-C81D3F25F4DC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 flipH="1">
            <a:off x="5009450" y="5821684"/>
            <a:ext cx="1" cy="38190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F21F7B-E073-AD42-ACED-E1F9F32C24F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001848" y="2054263"/>
            <a:ext cx="46438" cy="41211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A4857-6DA6-4049-B12F-F9CEA8B7B5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550486" y="3880176"/>
            <a:ext cx="249520" cy="31795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762D08-F146-0E4D-8FA7-019E5E42936B}"/>
              </a:ext>
            </a:extLst>
          </p:cNvPr>
          <p:cNvSpPr txBox="1"/>
          <p:nvPr/>
        </p:nvSpPr>
        <p:spPr>
          <a:xfrm>
            <a:off x="4971882" y="3326178"/>
            <a:ext cx="1656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examples of </a:t>
            </a:r>
          </a:p>
          <a:p>
            <a:pPr algn="ctr"/>
            <a:r>
              <a:rPr lang="en-US" sz="1500" dirty="0"/>
              <a:t>buggy 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98F797-E1CC-A341-BA0B-8AD54B65CA4A}"/>
              </a:ext>
            </a:extLst>
          </p:cNvPr>
          <p:cNvSpPr txBox="1"/>
          <p:nvPr/>
        </p:nvSpPr>
        <p:spPr>
          <a:xfrm>
            <a:off x="3313644" y="3343263"/>
            <a:ext cx="1656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examples of </a:t>
            </a:r>
          </a:p>
          <a:p>
            <a:pPr algn="ctr"/>
            <a:r>
              <a:rPr lang="en-US" sz="1500" dirty="0"/>
              <a:t>none-buggy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2620E-61D3-A245-98AA-79E8E40D755E}"/>
              </a:ext>
            </a:extLst>
          </p:cNvPr>
          <p:cNvSpPr txBox="1"/>
          <p:nvPr/>
        </p:nvSpPr>
        <p:spPr>
          <a:xfrm>
            <a:off x="6738549" y="4305020"/>
            <a:ext cx="20391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e.g. via Commit.Guru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BEABEB-23FA-CC49-A4D1-6CAC6A10B734}"/>
              </a:ext>
            </a:extLst>
          </p:cNvPr>
          <p:cNvSpPr txBox="1"/>
          <p:nvPr/>
        </p:nvSpPr>
        <p:spPr>
          <a:xfrm>
            <a:off x="6769800" y="2603062"/>
            <a:ext cx="1259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e.g. using SSZ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D44369-DB78-4946-A083-27074B20CBF8}"/>
              </a:ext>
            </a:extLst>
          </p:cNvPr>
          <p:cNvSpPr txBox="1"/>
          <p:nvPr/>
        </p:nvSpPr>
        <p:spPr>
          <a:xfrm>
            <a:off x="6721625" y="5290004"/>
            <a:ext cx="2039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e.g. via SVM or  LSR or RandomForest or  </a:t>
            </a:r>
            <a:r>
              <a:rPr lang="en-US" sz="1500" b="1" i="1" dirty="0">
                <a:solidFill>
                  <a:srgbClr val="FF0000"/>
                </a:solidFill>
              </a:rPr>
              <a:t>FFTs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5866F5-20F7-964D-BA03-CA079A10D9DA}"/>
              </a:ext>
            </a:extLst>
          </p:cNvPr>
          <p:cNvSpPr txBox="1"/>
          <p:nvPr/>
        </p:nvSpPr>
        <p:spPr>
          <a:xfrm>
            <a:off x="6721625" y="1567996"/>
            <a:ext cx="173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e.g. via  keywords </a:t>
            </a:r>
          </a:p>
          <a:p>
            <a:r>
              <a:rPr lang="en-US" sz="1500" i="1" dirty="0"/>
              <a:t>or </a:t>
            </a:r>
            <a:r>
              <a:rPr lang="en-US" sz="1500" b="1" i="1" dirty="0">
                <a:solidFill>
                  <a:srgbClr val="FF0000"/>
                </a:solidFill>
              </a:rPr>
              <a:t>FASTREAD</a:t>
            </a:r>
          </a:p>
        </p:txBody>
      </p:sp>
    </p:spTree>
    <p:extLst>
      <p:ext uri="{BB962C8B-B14F-4D97-AF65-F5344CB8AC3E}">
        <p14:creationId xmlns:p14="http://schemas.microsoft.com/office/powerpoint/2010/main" val="72942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James Menzies</dc:creator>
  <cp:lastModifiedBy>Timothy James Menzies</cp:lastModifiedBy>
  <cp:revision>6</cp:revision>
  <dcterms:created xsi:type="dcterms:W3CDTF">2019-02-22T23:57:45Z</dcterms:created>
  <dcterms:modified xsi:type="dcterms:W3CDTF">2019-02-23T02:31:22Z</dcterms:modified>
</cp:coreProperties>
</file>