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imm:Downloads:data_tse_rewrite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imm:Downloads:data_tse_rewrit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Main!$X$2:$X$5</c:f>
              <c:strCache>
                <c:ptCount val="1"/>
                <c:pt idx="0">
                  <c:v>o=number of objectives d=number of decisions All ALGs use same Initial Population hv ratio: more is better</c:v>
                </c:pt>
              </c:strCache>
            </c:strRef>
          </c:tx>
          <c:marker>
            <c:symbol val="none"/>
          </c:marker>
          <c:val>
            <c:numRef>
              <c:f>Main!$X$6:$X$137</c:f>
              <c:numCache>
                <c:formatCode>0%</c:formatCode>
                <c:ptCount val="132"/>
                <c:pt idx="0">
                  <c:v>0.335518414758212</c:v>
                </c:pt>
                <c:pt idx="1">
                  <c:v>0.338204934222494</c:v>
                </c:pt>
                <c:pt idx="2">
                  <c:v>0.351222115054626</c:v>
                </c:pt>
                <c:pt idx="3">
                  <c:v>0.35809193070877</c:v>
                </c:pt>
                <c:pt idx="4">
                  <c:v>0.361044036845111</c:v>
                </c:pt>
                <c:pt idx="5">
                  <c:v>0.362471406752731</c:v>
                </c:pt>
                <c:pt idx="6">
                  <c:v>0.388543002374883</c:v>
                </c:pt>
                <c:pt idx="7">
                  <c:v>0.397026786820519</c:v>
                </c:pt>
                <c:pt idx="8">
                  <c:v>0.405598708432411</c:v>
                </c:pt>
                <c:pt idx="9">
                  <c:v>0.405849604306657</c:v>
                </c:pt>
                <c:pt idx="10">
                  <c:v>0.459808639302017</c:v>
                </c:pt>
                <c:pt idx="11">
                  <c:v>0.471295744733363</c:v>
                </c:pt>
                <c:pt idx="12">
                  <c:v>0.474337703905809</c:v>
                </c:pt>
                <c:pt idx="13">
                  <c:v>0.475081168018623</c:v>
                </c:pt>
                <c:pt idx="14">
                  <c:v>0.478292845181114</c:v>
                </c:pt>
                <c:pt idx="15">
                  <c:v>0.505631916099004</c:v>
                </c:pt>
                <c:pt idx="16">
                  <c:v>0.506038075322595</c:v>
                </c:pt>
                <c:pt idx="17">
                  <c:v>0.520511529144283</c:v>
                </c:pt>
                <c:pt idx="18">
                  <c:v>0.537780651819788</c:v>
                </c:pt>
                <c:pt idx="19">
                  <c:v>0.545647415986163</c:v>
                </c:pt>
                <c:pt idx="20">
                  <c:v>0.563700999340351</c:v>
                </c:pt>
                <c:pt idx="21">
                  <c:v>0.563896306309728</c:v>
                </c:pt>
                <c:pt idx="22">
                  <c:v>0.672290569968361</c:v>
                </c:pt>
                <c:pt idx="23">
                  <c:v>0.71432026804646</c:v>
                </c:pt>
                <c:pt idx="36">
                  <c:v>0.599110092784991</c:v>
                </c:pt>
                <c:pt idx="37">
                  <c:v>0.625119918560183</c:v>
                </c:pt>
                <c:pt idx="38">
                  <c:v>0.779401650682482</c:v>
                </c:pt>
                <c:pt idx="39">
                  <c:v>0.813616235350007</c:v>
                </c:pt>
                <c:pt idx="40">
                  <c:v>0.85617444312541</c:v>
                </c:pt>
                <c:pt idx="41">
                  <c:v>0.872536514328816</c:v>
                </c:pt>
                <c:pt idx="42">
                  <c:v>0.886052702373166</c:v>
                </c:pt>
                <c:pt idx="43">
                  <c:v>0.888315537396124</c:v>
                </c:pt>
                <c:pt idx="44">
                  <c:v>0.922421960275593</c:v>
                </c:pt>
                <c:pt idx="45">
                  <c:v>0.932557284120524</c:v>
                </c:pt>
                <c:pt idx="46">
                  <c:v>0.936087089879883</c:v>
                </c:pt>
                <c:pt idx="47">
                  <c:v>0.938529097883505</c:v>
                </c:pt>
                <c:pt idx="51">
                  <c:v>0.340112232342127</c:v>
                </c:pt>
                <c:pt idx="52">
                  <c:v>0.34479350181792</c:v>
                </c:pt>
                <c:pt idx="53">
                  <c:v>0.37379818961069</c:v>
                </c:pt>
                <c:pt idx="54">
                  <c:v>0.379583161592037</c:v>
                </c:pt>
                <c:pt idx="55">
                  <c:v>0.391863732096907</c:v>
                </c:pt>
                <c:pt idx="56">
                  <c:v>0.408415907956323</c:v>
                </c:pt>
                <c:pt idx="57">
                  <c:v>0.44037621310254</c:v>
                </c:pt>
                <c:pt idx="58">
                  <c:v>0.458210359802581</c:v>
                </c:pt>
                <c:pt idx="59">
                  <c:v>0.469194782625722</c:v>
                </c:pt>
                <c:pt idx="60">
                  <c:v>0.488832171429408</c:v>
                </c:pt>
                <c:pt idx="61">
                  <c:v>0.532014785698116</c:v>
                </c:pt>
                <c:pt idx="62">
                  <c:v>0.535036296121868</c:v>
                </c:pt>
                <c:pt idx="63">
                  <c:v>0.559413022610472</c:v>
                </c:pt>
                <c:pt idx="64">
                  <c:v>0.599110092784991</c:v>
                </c:pt>
                <c:pt idx="65">
                  <c:v>0.611128409513196</c:v>
                </c:pt>
                <c:pt idx="66">
                  <c:v>0.625119918560183</c:v>
                </c:pt>
                <c:pt idx="67">
                  <c:v>0.868924599604218</c:v>
                </c:pt>
                <c:pt idx="68">
                  <c:v>0.888160185219521</c:v>
                </c:pt>
                <c:pt idx="84">
                  <c:v>0.356749528156294</c:v>
                </c:pt>
                <c:pt idx="85">
                  <c:v>0.358056456888609</c:v>
                </c:pt>
                <c:pt idx="86">
                  <c:v>0.41767623145176</c:v>
                </c:pt>
                <c:pt idx="87">
                  <c:v>0.428657859678579</c:v>
                </c:pt>
                <c:pt idx="88">
                  <c:v>0.429012601942744</c:v>
                </c:pt>
                <c:pt idx="89">
                  <c:v>0.434890228234707</c:v>
                </c:pt>
                <c:pt idx="90">
                  <c:v>0.485230117666628</c:v>
                </c:pt>
                <c:pt idx="91">
                  <c:v>0.490014514321551</c:v>
                </c:pt>
                <c:pt idx="92">
                  <c:v>0.494515708048483</c:v>
                </c:pt>
                <c:pt idx="93">
                  <c:v>0.496245345971503</c:v>
                </c:pt>
                <c:pt idx="110">
                  <c:v>0.672997020710528</c:v>
                </c:pt>
                <c:pt idx="111">
                  <c:v>0.714108751888805</c:v>
                </c:pt>
                <c:pt idx="112">
                  <c:v>0.728904099528431</c:v>
                </c:pt>
                <c:pt idx="113">
                  <c:v>0.735804625551268</c:v>
                </c:pt>
                <c:pt idx="114">
                  <c:v>0.798345575315627</c:v>
                </c:pt>
                <c:pt idx="115">
                  <c:v>0.802286464105435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301272"/>
        <c:axId val="2145304216"/>
      </c:lineChart>
      <c:catAx>
        <c:axId val="2145301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5304216"/>
        <c:crosses val="autoZero"/>
        <c:auto val="1"/>
        <c:lblAlgn val="ctr"/>
        <c:lblOffset val="100"/>
        <c:noMultiLvlLbl val="0"/>
      </c:catAx>
      <c:valAx>
        <c:axId val="21453042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5301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Main!$Y$2:$Y$5</c:f>
              <c:strCache>
                <c:ptCount val="1"/>
                <c:pt idx="0">
                  <c:v>o=number of objectives d=number of decisions All ALGs use same Initial Population hv ratio: more is better</c:v>
                </c:pt>
              </c:strCache>
            </c:strRef>
          </c:tx>
          <c:marker>
            <c:symbol val="none"/>
          </c:marker>
          <c:val>
            <c:numRef>
              <c:f>Main!$Y$6:$Y$137</c:f>
              <c:numCache>
                <c:formatCode>0%</c:formatCode>
                <c:ptCount val="132"/>
                <c:pt idx="0">
                  <c:v>0.98707455914629</c:v>
                </c:pt>
                <c:pt idx="1">
                  <c:v>0.986781422924383</c:v>
                </c:pt>
                <c:pt idx="2">
                  <c:v>0.863270545925286</c:v>
                </c:pt>
                <c:pt idx="3">
                  <c:v>0.856463002492612</c:v>
                </c:pt>
                <c:pt idx="4">
                  <c:v>0.853397615034981</c:v>
                </c:pt>
                <c:pt idx="5">
                  <c:v>0.853091334270229</c:v>
                </c:pt>
                <c:pt idx="6">
                  <c:v>0.829986412424285</c:v>
                </c:pt>
                <c:pt idx="7">
                  <c:v>0.82960535560787</c:v>
                </c:pt>
                <c:pt idx="8">
                  <c:v>0.825721091454919</c:v>
                </c:pt>
                <c:pt idx="9">
                  <c:v>0.818943710671472</c:v>
                </c:pt>
                <c:pt idx="10">
                  <c:v>0.810003967573015</c:v>
                </c:pt>
                <c:pt idx="11">
                  <c:v>0.797531033004963</c:v>
                </c:pt>
                <c:pt idx="12">
                  <c:v>0.772748443303122</c:v>
                </c:pt>
                <c:pt idx="13">
                  <c:v>0.760132283770623</c:v>
                </c:pt>
                <c:pt idx="14">
                  <c:v>0.709977969145103</c:v>
                </c:pt>
                <c:pt idx="15">
                  <c:v>0.697792403652463</c:v>
                </c:pt>
                <c:pt idx="16">
                  <c:v>0.623502270478868</c:v>
                </c:pt>
                <c:pt idx="17">
                  <c:v>0.611007710962924</c:v>
                </c:pt>
                <c:pt idx="18">
                  <c:v>0.532393095987574</c:v>
                </c:pt>
                <c:pt idx="19">
                  <c:v>0.529081148099285</c:v>
                </c:pt>
                <c:pt idx="20">
                  <c:v>0.431812483002656</c:v>
                </c:pt>
                <c:pt idx="21">
                  <c:v>0.396834006412318</c:v>
                </c:pt>
                <c:pt idx="22">
                  <c:v>0.3945268042376</c:v>
                </c:pt>
                <c:pt idx="23">
                  <c:v>0.378769963053089</c:v>
                </c:pt>
                <c:pt idx="36">
                  <c:v>3.510767161037498</c:v>
                </c:pt>
                <c:pt idx="37">
                  <c:v>1.295282046964935</c:v>
                </c:pt>
                <c:pt idx="38">
                  <c:v>1.240505395344944</c:v>
                </c:pt>
                <c:pt idx="39">
                  <c:v>1.095937729756232</c:v>
                </c:pt>
                <c:pt idx="40">
                  <c:v>0.95644417622957</c:v>
                </c:pt>
                <c:pt idx="41">
                  <c:v>0.930530004865697</c:v>
                </c:pt>
                <c:pt idx="42">
                  <c:v>0.770534797261867</c:v>
                </c:pt>
                <c:pt idx="43">
                  <c:v>0.709182919832733</c:v>
                </c:pt>
                <c:pt idx="44">
                  <c:v>0.501127087042454</c:v>
                </c:pt>
                <c:pt idx="45">
                  <c:v>0.437791407704349</c:v>
                </c:pt>
                <c:pt idx="46">
                  <c:v>0.421526228059819</c:v>
                </c:pt>
                <c:pt idx="47">
                  <c:v>0.32859307663226</c:v>
                </c:pt>
                <c:pt idx="51">
                  <c:v>1.240505395344944</c:v>
                </c:pt>
                <c:pt idx="52">
                  <c:v>1.095937729756232</c:v>
                </c:pt>
                <c:pt idx="53">
                  <c:v>0.999201833552827</c:v>
                </c:pt>
                <c:pt idx="54">
                  <c:v>0.998743519736223</c:v>
                </c:pt>
                <c:pt idx="55">
                  <c:v>0.995969423375702</c:v>
                </c:pt>
                <c:pt idx="56">
                  <c:v>0.995966033730224</c:v>
                </c:pt>
                <c:pt idx="57">
                  <c:v>0.99020672157389</c:v>
                </c:pt>
                <c:pt idx="58">
                  <c:v>0.983462769786631</c:v>
                </c:pt>
                <c:pt idx="59">
                  <c:v>0.950235046866873</c:v>
                </c:pt>
                <c:pt idx="60">
                  <c:v>0.94898085494492</c:v>
                </c:pt>
                <c:pt idx="61">
                  <c:v>0.941729733332308</c:v>
                </c:pt>
                <c:pt idx="62">
                  <c:v>0.939743307372085</c:v>
                </c:pt>
                <c:pt idx="63">
                  <c:v>0.889407335503183</c:v>
                </c:pt>
                <c:pt idx="64">
                  <c:v>0.88598971269768</c:v>
                </c:pt>
                <c:pt idx="65">
                  <c:v>0.856292195291251</c:v>
                </c:pt>
                <c:pt idx="66">
                  <c:v>0.849284725261125</c:v>
                </c:pt>
                <c:pt idx="67">
                  <c:v>0.78604195739856</c:v>
                </c:pt>
                <c:pt idx="68">
                  <c:v>0.760621446832393</c:v>
                </c:pt>
                <c:pt idx="84">
                  <c:v>0.979883509998224</c:v>
                </c:pt>
                <c:pt idx="85">
                  <c:v>0.979810816674788</c:v>
                </c:pt>
                <c:pt idx="86">
                  <c:v>0.758524421855766</c:v>
                </c:pt>
                <c:pt idx="87">
                  <c:v>0.755274201284779</c:v>
                </c:pt>
                <c:pt idx="88">
                  <c:v>0.671688891470159</c:v>
                </c:pt>
                <c:pt idx="89">
                  <c:v>0.657071000107007</c:v>
                </c:pt>
                <c:pt idx="90">
                  <c:v>0.650470525402123</c:v>
                </c:pt>
                <c:pt idx="91">
                  <c:v>0.649167432186333</c:v>
                </c:pt>
                <c:pt idx="92">
                  <c:v>0.64709910476917</c:v>
                </c:pt>
                <c:pt idx="93">
                  <c:v>0.636729279648083</c:v>
                </c:pt>
                <c:pt idx="110">
                  <c:v>1.169099642653718</c:v>
                </c:pt>
                <c:pt idx="111">
                  <c:v>1.113166927272417</c:v>
                </c:pt>
                <c:pt idx="112">
                  <c:v>1.032090328912233</c:v>
                </c:pt>
                <c:pt idx="113">
                  <c:v>0.907564672299725</c:v>
                </c:pt>
                <c:pt idx="114">
                  <c:v>0.906079923263693</c:v>
                </c:pt>
                <c:pt idx="115">
                  <c:v>0.857788306375913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761496"/>
        <c:axId val="2053764440"/>
      </c:lineChart>
      <c:catAx>
        <c:axId val="20537614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53764440"/>
        <c:crosses val="autoZero"/>
        <c:auto val="1"/>
        <c:lblAlgn val="ctr"/>
        <c:lblOffset val="100"/>
        <c:noMultiLvlLbl val="0"/>
      </c:catAx>
      <c:valAx>
        <c:axId val="20537644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53761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2C56-10D9-164A-AC01-5CC2E8B4E770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F4E2-25E0-A349-A244-6356D2A8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605719"/>
              </p:ext>
            </p:extLst>
          </p:nvPr>
        </p:nvGraphicFramePr>
        <p:xfrm>
          <a:off x="4038312" y="4061956"/>
          <a:ext cx="3430781" cy="218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123523"/>
              </p:ext>
            </p:extLst>
          </p:nvPr>
        </p:nvGraphicFramePr>
        <p:xfrm>
          <a:off x="3822313" y="778741"/>
          <a:ext cx="3646780" cy="224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30509" y="33799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DTLZ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74811" y="340664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XOMO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46790" y="3406640"/>
            <a:ext cx="46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02954" y="340664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ZDT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9748" y="3379978"/>
            <a:ext cx="54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POM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83522" y="2911648"/>
            <a:ext cx="107266" cy="5008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3219" y="2899916"/>
            <a:ext cx="107266" cy="5008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10793" y="2899916"/>
            <a:ext cx="0" cy="5332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62086" y="2899916"/>
            <a:ext cx="0" cy="5332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21519" y="2867530"/>
            <a:ext cx="0" cy="5332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83522" y="3589517"/>
            <a:ext cx="107266" cy="6671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310801" y="3760620"/>
            <a:ext cx="39684" cy="4955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891936" y="3589517"/>
            <a:ext cx="0" cy="7103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43229" y="3589517"/>
            <a:ext cx="0" cy="7103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02662" y="3546372"/>
            <a:ext cx="0" cy="7103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611" y="1213049"/>
            <a:ext cx="319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spread (less is better)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Note: (1)better on ZDT +DTLZ</a:t>
            </a:r>
          </a:p>
          <a:p>
            <a:pPr algn="r"/>
            <a:r>
              <a:rPr lang="en-US" dirty="0" smtClean="0"/>
              <a:t>(2) Median =100% of on others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159" y="4548147"/>
            <a:ext cx="356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spread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Note: (1) much worse on ZDT +DTLZ</a:t>
            </a:r>
          </a:p>
          <a:p>
            <a:pPr algn="r"/>
            <a:r>
              <a:rPr lang="en-US" dirty="0" smtClean="0"/>
              <a:t>(2) Median =&lt; 100%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02495" y="216602"/>
            <a:ext cx="3367253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Ratios  GALE/NSGAII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8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2</cp:revision>
  <dcterms:created xsi:type="dcterms:W3CDTF">2014-10-12T14:57:28Z</dcterms:created>
  <dcterms:modified xsi:type="dcterms:W3CDTF">2014-10-12T15:09:05Z</dcterms:modified>
</cp:coreProperties>
</file>