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280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4C43-383E-6D4A-B05C-8A99871F452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673F-B196-1343-8D31-96F020A6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3552834"/>
            <a:ext cx="3321050" cy="10010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7370" y="957877"/>
            <a:ext cx="211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GALE/ SPEA2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240" y="1334121"/>
            <a:ext cx="4631578" cy="2166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639" y="3467802"/>
            <a:ext cx="4553097" cy="1903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9863" y="687519"/>
            <a:ext cx="211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GALE/ NSGA-II</a:t>
            </a:r>
            <a:endParaRPr lang="en-US" sz="1200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407300" y="683557"/>
            <a:ext cx="182880" cy="36576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407300" y="939154"/>
            <a:ext cx="182880" cy="365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-1072637" y="4630933"/>
            <a:ext cx="76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Spreads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718641" y="2694316"/>
            <a:ext cx="212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Hypervolumes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52370" y="1256327"/>
            <a:ext cx="211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GALE/ SPEA2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4863" y="985969"/>
            <a:ext cx="211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GALE/ NSGA-II</a:t>
            </a:r>
            <a:endParaRPr lang="en-US" sz="1200" dirty="0"/>
          </a:p>
        </p:txBody>
      </p:sp>
      <p:pic>
        <p:nvPicPr>
          <p:cNvPr id="24" name="Picture 2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852300" y="982007"/>
            <a:ext cx="182880" cy="365760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852300" y="1237604"/>
            <a:ext cx="182880" cy="3657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16200000">
            <a:off x="4229615" y="3995933"/>
            <a:ext cx="76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Spreads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526464" y="2554616"/>
            <a:ext cx="212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Hypervolumes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695" y="1587500"/>
            <a:ext cx="3382656" cy="20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13</cp:revision>
  <dcterms:created xsi:type="dcterms:W3CDTF">2014-11-10T00:39:08Z</dcterms:created>
  <dcterms:modified xsi:type="dcterms:W3CDTF">2014-11-17T03:14:41Z</dcterms:modified>
</cp:coreProperties>
</file>