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16D0DA7-CA34-4618-A293-48A2916699D9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7B4FF22-E86B-40E4-BCC1-67BF872185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0DA7-CA34-4618-A293-48A2916699D9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FF22-E86B-40E4-BCC1-67BF872185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0DA7-CA34-4618-A293-48A2916699D9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FF22-E86B-40E4-BCC1-67BF872185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16D0DA7-CA34-4618-A293-48A2916699D9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FF22-E86B-40E4-BCC1-67BF872185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16D0DA7-CA34-4618-A293-48A2916699D9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7B4FF22-E86B-40E4-BCC1-67BF8721857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16D0DA7-CA34-4618-A293-48A2916699D9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7B4FF22-E86B-40E4-BCC1-67BF872185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16D0DA7-CA34-4618-A293-48A2916699D9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7B4FF22-E86B-40E4-BCC1-67BF872185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0DA7-CA34-4618-A293-48A2916699D9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FF22-E86B-40E4-BCC1-67BF872185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16D0DA7-CA34-4618-A293-48A2916699D9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7B4FF22-E86B-40E4-BCC1-67BF872185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16D0DA7-CA34-4618-A293-48A2916699D9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7B4FF22-E86B-40E4-BCC1-67BF872185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16D0DA7-CA34-4618-A293-48A2916699D9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7B4FF22-E86B-40E4-BCC1-67BF872185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16D0DA7-CA34-4618-A293-48A2916699D9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7B4FF22-E86B-40E4-BCC1-67BF8721857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Newton’s Method for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216932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An exploration of Math with</a:t>
            </a:r>
          </a:p>
          <a:p>
            <a:pPr algn="l"/>
            <a:r>
              <a:rPr lang="en-US" dirty="0" smtClean="0"/>
              <a:t>-Andrew Reisdorph</a:t>
            </a:r>
          </a:p>
          <a:p>
            <a:pPr algn="l"/>
            <a:r>
              <a:rPr lang="en-US" dirty="0" smtClean="0"/>
              <a:t>-Hunter Lang</a:t>
            </a:r>
          </a:p>
          <a:p>
            <a:pPr algn="l"/>
            <a:r>
              <a:rPr lang="en-US" dirty="0" smtClean="0"/>
              <a:t>-</a:t>
            </a:r>
            <a:r>
              <a:rPr lang="en-US" dirty="0" err="1" smtClean="0"/>
              <a:t>Timm</a:t>
            </a:r>
            <a:r>
              <a:rPr lang="en-US" dirty="0" smtClean="0"/>
              <a:t> </a:t>
            </a:r>
            <a:r>
              <a:rPr lang="en-US" dirty="0" err="1" smtClean="0"/>
              <a:t>Nygren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Newton’s Method for System	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was Isaac Newton?</a:t>
            </a:r>
          </a:p>
          <a:p>
            <a:r>
              <a:rPr lang="en-US" dirty="0" smtClean="0"/>
              <a:t>What does his method do?</a:t>
            </a:r>
          </a:p>
          <a:p>
            <a:r>
              <a:rPr lang="en-US" dirty="0" smtClean="0"/>
              <a:t>How does it work?</a:t>
            </a:r>
          </a:p>
          <a:p>
            <a:r>
              <a:rPr lang="en-US" dirty="0" smtClean="0"/>
              <a:t>Why does it work?</a:t>
            </a:r>
          </a:p>
          <a:p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2050" name="Picture 2" descr="http://www.cnn.com/CNN/anchors_reporters/images/cooper.anderson.b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9" b="90000" l="10000" r="953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91000"/>
            <a:ext cx="2667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72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Isaac Newton was good at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dailygenius.files.wordpress.com/2013/02/3-newt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3" b="3746"/>
          <a:stretch/>
        </p:blipFill>
        <p:spPr bwMode="auto">
          <a:xfrm>
            <a:off x="1219200" y="1714397"/>
            <a:ext cx="6934200" cy="514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06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Newton’s Method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File:NewtonIteration Ani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91145"/>
            <a:ext cx="6705600" cy="478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59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Change for Systems?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20" y="2057400"/>
            <a:ext cx="78581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1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Quadratic except when:</a:t>
            </a:r>
          </a:p>
          <a:p>
            <a:pPr lvl="1"/>
            <a:r>
              <a:rPr lang="en-US" dirty="0" smtClean="0"/>
              <a:t>Zero Derivative</a:t>
            </a:r>
          </a:p>
          <a:p>
            <a:pPr lvl="1"/>
            <a:r>
              <a:rPr lang="en-US" dirty="0" smtClean="0"/>
              <a:t>Roots of multiplicity &gt; 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 Issues </a:t>
            </a:r>
            <a:endParaRPr lang="en-US" dirty="0"/>
          </a:p>
        </p:txBody>
      </p:sp>
      <p:pic>
        <p:nvPicPr>
          <p:cNvPr id="5122" name="Picture 2" descr="http://3.bp.blogspot.com/-Q8FoWHjujb8/TkwFgpmLGdI/AAAAAAAAAQs/pujl3IiqM8g/s1600/Police_Man_Vecto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481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821"/>
          <a:stretch/>
        </p:blipFill>
        <p:spPr bwMode="auto">
          <a:xfrm>
            <a:off x="6019800" y="3228109"/>
            <a:ext cx="3124200" cy="362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86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Finding the nth root of a number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=612</m:t>
                    </m:r>
                  </m:oMath>
                </a14:m>
                <a:endParaRPr lang="en-US" b="0" dirty="0" smtClean="0"/>
              </a:p>
              <a:p>
                <a:pPr lvl="1"/>
                <a:endParaRPr lang="en-US" dirty="0"/>
              </a:p>
              <a:p>
                <a:pPr lvl="1"/>
                <a:endParaRPr lang="en-US" b="0" dirty="0" smtClean="0"/>
              </a:p>
              <a:p>
                <a:pPr lvl="1"/>
                <a:endParaRPr lang="en-US" dirty="0"/>
              </a:p>
              <a:p>
                <a:r>
                  <a:rPr lang="en-US" b="0" dirty="0" smtClean="0"/>
                  <a:t>Solutions to difficult equations: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 descr="C:\Users\Andrew\Downloads\fa2ed2b83193ae897af237ed15cb366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0" y="2514600"/>
            <a:ext cx="56007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Andrew\Downloads\98966e4dd34b8ce9710d80dd1fe7f6ab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3"/>
          <a:stretch/>
        </p:blipFill>
        <p:spPr bwMode="auto">
          <a:xfrm>
            <a:off x="3200400" y="4876800"/>
            <a:ext cx="5848350" cy="182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43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59</TotalTime>
  <Words>106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Verve</vt:lpstr>
      <vt:lpstr>Newton’s Method for Systems</vt:lpstr>
      <vt:lpstr>Newton’s Method for System s</vt:lpstr>
      <vt:lpstr>Isaac Newton was good at Math</vt:lpstr>
      <vt:lpstr>What does Newton’s Method Do?</vt:lpstr>
      <vt:lpstr>How does this Change for Systems?</vt:lpstr>
      <vt:lpstr>Convergence</vt:lpstr>
      <vt:lpstr>Applications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Newton’s Method for Systems</dc:title>
  <dc:creator>Andrew</dc:creator>
  <cp:lastModifiedBy>Andrew</cp:lastModifiedBy>
  <cp:revision>5</cp:revision>
  <dcterms:created xsi:type="dcterms:W3CDTF">2013-05-06T20:44:46Z</dcterms:created>
  <dcterms:modified xsi:type="dcterms:W3CDTF">2013-05-06T21:44:09Z</dcterms:modified>
</cp:coreProperties>
</file>