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f6d31f65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f6d31f65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f6d31f65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f6d31f65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f6d31f65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f6d31f65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f6d31f65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f6d31f65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f6d31f65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f6d31f65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f6d31f65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f6d31f65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f6d31f65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f6d31f65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f6d31f65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f6d31f65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f6d31f65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f6d31f65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f6d31f65a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f6d31f65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f6d31f65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f6d31f65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f6d31f65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f6d31f65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f6d31f65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f6d31f65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f6d31f65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f6d31f65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 Calendar: Tim Magargee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Choose categories for days: Account Page Path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50" y="1050950"/>
            <a:ext cx="641445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/>
          <p:nvPr/>
        </p:nvSpPr>
        <p:spPr>
          <a:xfrm>
            <a:off x="3737700" y="1845025"/>
            <a:ext cx="2126400" cy="1697100"/>
          </a:xfrm>
          <a:prstGeom prst="rect">
            <a:avLst/>
          </a:prstGeom>
          <a:solidFill>
            <a:srgbClr val="FFFF00">
              <a:alpha val="20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6874700" y="1792575"/>
            <a:ext cx="195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edit buttons to change categories for each day</a:t>
            </a:r>
            <a:endParaRPr/>
          </a:p>
        </p:txBody>
      </p:sp>
      <p:cxnSp>
        <p:nvCxnSpPr>
          <p:cNvPr id="135" name="Google Shape;135;p22"/>
          <p:cNvCxnSpPr>
            <a:endCxn id="134" idx="1"/>
          </p:cNvCxnSpPr>
          <p:nvPr/>
        </p:nvCxnSpPr>
        <p:spPr>
          <a:xfrm>
            <a:off x="5744900" y="2199825"/>
            <a:ext cx="11298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6" name="Google Shape;136;p22"/>
          <p:cNvCxnSpPr>
            <a:endCxn id="134" idx="1"/>
          </p:cNvCxnSpPr>
          <p:nvPr/>
        </p:nvCxnSpPr>
        <p:spPr>
          <a:xfrm flipH="1" rot="10800000">
            <a:off x="5768600" y="2208225"/>
            <a:ext cx="1106100" cy="1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30775" y="44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Choose categories for days: Calendar Page Path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00" y="1012950"/>
            <a:ext cx="6420789" cy="382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7210325" y="1397450"/>
            <a:ext cx="195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top edit buttons to change categories for each day</a:t>
            </a:r>
            <a:endParaRPr/>
          </a:p>
        </p:txBody>
      </p:sp>
      <p:cxnSp>
        <p:nvCxnSpPr>
          <p:cNvPr id="144" name="Google Shape;144;p23"/>
          <p:cNvCxnSpPr>
            <a:endCxn id="143" idx="1"/>
          </p:cNvCxnSpPr>
          <p:nvPr/>
        </p:nvCxnSpPr>
        <p:spPr>
          <a:xfrm flipH="1" rot="10800000">
            <a:off x="6574325" y="1813100"/>
            <a:ext cx="636000" cy="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Category Dialog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988" y="1127225"/>
            <a:ext cx="276003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6228225" y="3223350"/>
            <a:ext cx="195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makes changes for each day and hits “Save Changes</a:t>
            </a:r>
            <a:endParaRPr/>
          </a:p>
        </p:txBody>
      </p:sp>
      <p:cxnSp>
        <p:nvCxnSpPr>
          <p:cNvPr id="152" name="Google Shape;152;p24"/>
          <p:cNvCxnSpPr>
            <a:endCxn id="151" idx="1"/>
          </p:cNvCxnSpPr>
          <p:nvPr/>
        </p:nvCxnSpPr>
        <p:spPr>
          <a:xfrm flipH="1" rot="10800000">
            <a:off x="5229825" y="3639000"/>
            <a:ext cx="998400" cy="8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Plan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00" y="1012950"/>
            <a:ext cx="6420789" cy="382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4467125" y="314675"/>
            <a:ext cx="195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generate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Click “Shopping</a:t>
            </a:r>
            <a:endParaRPr/>
          </a:p>
        </p:txBody>
      </p:sp>
      <p:cxnSp>
        <p:nvCxnSpPr>
          <p:cNvPr id="160" name="Google Shape;160;p25"/>
          <p:cNvCxnSpPr>
            <a:endCxn id="159" idx="1"/>
          </p:cNvCxnSpPr>
          <p:nvPr/>
        </p:nvCxnSpPr>
        <p:spPr>
          <a:xfrm flipH="1" rot="10800000">
            <a:off x="1639925" y="622475"/>
            <a:ext cx="2827200" cy="8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1" name="Google Shape;161;p25"/>
          <p:cNvCxnSpPr>
            <a:endCxn id="159" idx="2"/>
          </p:cNvCxnSpPr>
          <p:nvPr/>
        </p:nvCxnSpPr>
        <p:spPr>
          <a:xfrm rot="10800000">
            <a:off x="5445875" y="930275"/>
            <a:ext cx="427500" cy="5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2" name="Google Shape;162;p25"/>
          <p:cNvSpPr/>
          <p:nvPr/>
        </p:nvSpPr>
        <p:spPr>
          <a:xfrm>
            <a:off x="1430250" y="1470775"/>
            <a:ext cx="309900" cy="195300"/>
          </a:xfrm>
          <a:prstGeom prst="rect">
            <a:avLst/>
          </a:prstGeom>
          <a:solidFill>
            <a:srgbClr val="FFFF00">
              <a:alpha val="20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5356625" y="1449325"/>
            <a:ext cx="1146300" cy="238200"/>
          </a:xfrm>
          <a:prstGeom prst="rect">
            <a:avLst/>
          </a:prstGeom>
          <a:solidFill>
            <a:srgbClr val="FFFF00">
              <a:alpha val="20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5238400" y="737000"/>
            <a:ext cx="2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2968925" y="717775"/>
            <a:ext cx="2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shopping list 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850" y="1170125"/>
            <a:ext cx="646677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7401025" y="2171550"/>
            <a:ext cx="14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add buttons 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39900" y="1947325"/>
            <a:ext cx="92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items off</a:t>
            </a:r>
            <a:r>
              <a:rPr lang="en"/>
              <a:t> </a:t>
            </a:r>
            <a:endParaRPr/>
          </a:p>
        </p:txBody>
      </p:sp>
      <p:cxnSp>
        <p:nvCxnSpPr>
          <p:cNvPr id="174" name="Google Shape;174;p26"/>
          <p:cNvCxnSpPr/>
          <p:nvPr/>
        </p:nvCxnSpPr>
        <p:spPr>
          <a:xfrm rot="10800000">
            <a:off x="839225" y="2255125"/>
            <a:ext cx="4623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" name="Google Shape;175;p26"/>
          <p:cNvCxnSpPr>
            <a:endCxn id="172" idx="1"/>
          </p:cNvCxnSpPr>
          <p:nvPr/>
        </p:nvCxnSpPr>
        <p:spPr>
          <a:xfrm flipH="1" rot="10800000">
            <a:off x="5835325" y="2371650"/>
            <a:ext cx="15657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shopping list (While </a:t>
            </a:r>
            <a:r>
              <a:rPr lang="en"/>
              <a:t>editing</a:t>
            </a:r>
            <a:r>
              <a:rPr lang="en"/>
              <a:t>)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9025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Trendy Tina: Assign new recipe to specific day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account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use 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recipe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to specific day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Navigate to site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43072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602950" y="3446875"/>
            <a:ext cx="11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Create an Account</a:t>
            </a:r>
            <a:endParaRPr/>
          </a:p>
        </p:txBody>
      </p:sp>
      <p:cxnSp>
        <p:nvCxnSpPr>
          <p:cNvPr id="69" name="Google Shape;69;p15"/>
          <p:cNvCxnSpPr>
            <a:endCxn id="68" idx="1"/>
          </p:cNvCxnSpPr>
          <p:nvPr/>
        </p:nvCxnSpPr>
        <p:spPr>
          <a:xfrm flipH="1" rot="10800000">
            <a:off x="3218050" y="3754675"/>
            <a:ext cx="3384900" cy="4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" name="Google Shape;70;p15"/>
          <p:cNvSpPr/>
          <p:nvPr/>
        </p:nvSpPr>
        <p:spPr>
          <a:xfrm>
            <a:off x="2359900" y="4042825"/>
            <a:ext cx="834300" cy="195300"/>
          </a:xfrm>
          <a:prstGeom prst="rect">
            <a:avLst/>
          </a:prstGeom>
          <a:solidFill>
            <a:srgbClr val="FFFF00">
              <a:alpha val="20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out fields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9125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6979600" y="3041625"/>
            <a:ext cx="11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Create  Account</a:t>
            </a:r>
            <a:endParaRPr/>
          </a:p>
        </p:txBody>
      </p:sp>
      <p:cxnSp>
        <p:nvCxnSpPr>
          <p:cNvPr id="78" name="Google Shape;78;p16"/>
          <p:cNvCxnSpPr>
            <a:endCxn id="77" idx="1"/>
          </p:cNvCxnSpPr>
          <p:nvPr/>
        </p:nvCxnSpPr>
        <p:spPr>
          <a:xfrm flipH="1" rot="10800000">
            <a:off x="5187100" y="3349425"/>
            <a:ext cx="17925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account screen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7795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7689975" y="1787775"/>
            <a:ext cx="1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Recipe</a:t>
            </a:r>
            <a:endParaRPr/>
          </a:p>
        </p:txBody>
      </p:sp>
      <p:cxnSp>
        <p:nvCxnSpPr>
          <p:cNvPr id="86" name="Google Shape;86;p17"/>
          <p:cNvCxnSpPr>
            <a:endCxn id="85" idx="1"/>
          </p:cNvCxnSpPr>
          <p:nvPr/>
        </p:nvCxnSpPr>
        <p:spPr>
          <a:xfrm flipH="1" rot="10800000">
            <a:off x="6216675" y="1987875"/>
            <a:ext cx="1473300" cy="1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recipe: Make Changes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402725" y="1840200"/>
            <a:ext cx="220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circle plus icons, type in text boxes, click buttons.</a:t>
            </a:r>
            <a:endParaRPr/>
          </a:p>
        </p:txBody>
      </p:sp>
      <p:grpSp>
        <p:nvGrpSpPr>
          <p:cNvPr id="93" name="Google Shape;93;p18"/>
          <p:cNvGrpSpPr/>
          <p:nvPr/>
        </p:nvGrpSpPr>
        <p:grpSpPr>
          <a:xfrm>
            <a:off x="2698250" y="1232100"/>
            <a:ext cx="6395568" cy="3820974"/>
            <a:chOff x="152400" y="1170125"/>
            <a:chExt cx="6395568" cy="3820974"/>
          </a:xfrm>
        </p:grpSpPr>
        <p:pic>
          <p:nvPicPr>
            <p:cNvPr id="94" name="Google Shape;9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170125"/>
              <a:ext cx="6395568" cy="3820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8"/>
            <p:cNvSpPr/>
            <p:nvPr/>
          </p:nvSpPr>
          <p:spPr>
            <a:xfrm>
              <a:off x="2092925" y="2936750"/>
              <a:ext cx="3561300" cy="176400"/>
            </a:xfrm>
            <a:prstGeom prst="rect">
              <a:avLst/>
            </a:prstGeom>
            <a:solidFill>
              <a:srgbClr val="FFFF00">
                <a:alpha val="201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4486025" y="2684100"/>
              <a:ext cx="267000" cy="223800"/>
            </a:xfrm>
            <a:prstGeom prst="rect">
              <a:avLst/>
            </a:prstGeom>
            <a:solidFill>
              <a:srgbClr val="FFFF00">
                <a:alpha val="201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2383425" y="1739975"/>
              <a:ext cx="515100" cy="223800"/>
            </a:xfrm>
            <a:prstGeom prst="rect">
              <a:avLst/>
            </a:prstGeom>
            <a:solidFill>
              <a:srgbClr val="FFFF00">
                <a:alpha val="201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1105575" y="2712950"/>
              <a:ext cx="195900" cy="223800"/>
            </a:xfrm>
            <a:prstGeom prst="rect">
              <a:avLst/>
            </a:prstGeom>
            <a:solidFill>
              <a:srgbClr val="FFFF00">
                <a:alpha val="201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333075" y="1739975"/>
              <a:ext cx="1182900" cy="223800"/>
            </a:xfrm>
            <a:prstGeom prst="rect">
              <a:avLst/>
            </a:prstGeom>
            <a:solidFill>
              <a:srgbClr val="FFFF00">
                <a:alpha val="201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1816200" y="1739975"/>
              <a:ext cx="267000" cy="223800"/>
            </a:xfrm>
            <a:prstGeom prst="rect">
              <a:avLst/>
            </a:prstGeom>
            <a:solidFill>
              <a:srgbClr val="FFFF00">
                <a:alpha val="201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389975" y="2020625"/>
              <a:ext cx="2918700" cy="572700"/>
            </a:xfrm>
            <a:prstGeom prst="rect">
              <a:avLst/>
            </a:prstGeom>
            <a:solidFill>
              <a:srgbClr val="FFFF00">
                <a:alpha val="201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4572000" y="2195075"/>
              <a:ext cx="1335000" cy="223800"/>
            </a:xfrm>
            <a:prstGeom prst="rect">
              <a:avLst/>
            </a:prstGeom>
            <a:solidFill>
              <a:srgbClr val="FFFF00">
                <a:alpha val="2013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5" y="3228225"/>
            <a:ext cx="2649026" cy="886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>
            <a:stCxn id="103" idx="3"/>
            <a:endCxn id="98" idx="1"/>
          </p:cNvCxnSpPr>
          <p:nvPr/>
        </p:nvCxnSpPr>
        <p:spPr>
          <a:xfrm flipH="1" rot="10800000">
            <a:off x="2698251" y="2886787"/>
            <a:ext cx="953100" cy="7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changes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41897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7108350" y="1496950"/>
            <a:ext cx="11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Save</a:t>
            </a:r>
            <a:endParaRPr/>
          </a:p>
        </p:txBody>
      </p:sp>
      <p:cxnSp>
        <p:nvCxnSpPr>
          <p:cNvPr id="112" name="Google Shape;112;p19"/>
          <p:cNvCxnSpPr>
            <a:endCxn id="111" idx="1"/>
          </p:cNvCxnSpPr>
          <p:nvPr/>
        </p:nvCxnSpPr>
        <p:spPr>
          <a:xfrm flipH="1" rot="10800000">
            <a:off x="6373950" y="1697050"/>
            <a:ext cx="7344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day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4976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4719800" y="1640000"/>
            <a:ext cx="1525500" cy="204900"/>
          </a:xfrm>
          <a:prstGeom prst="rect">
            <a:avLst/>
          </a:prstGeom>
          <a:solidFill>
            <a:srgbClr val="FFFF00">
              <a:alpha val="20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6655375" y="1496950"/>
            <a:ext cx="204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date and click assign to day button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Peter: Build routine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he has already input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categories for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shopping list for upcoming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shopping items so that everything he needs is in one place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