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V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5D3E-32AB-4BDD-8ED9-CF418FC55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C91CA-49C9-4E93-AE2D-D5E323D47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53CBD-321B-4FCA-87FA-39FEC64A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12/19/2021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2C624-B545-4394-8F4D-8CDEAF34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A39BD-2062-4AD9-BD75-E3D98FCE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362840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7AEE-465C-4ACD-8B29-0255D4DE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22B27-1E3C-419D-BF93-1625D5B2F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754E7-6DD9-46A8-AE66-3BBED1DD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12/19/2021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913C2-A0AD-4E0D-8E28-EAEFEFDB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36A47-B523-4402-96E1-1AC91A94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03917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C1726-9274-4A51-AF4A-9D693BDDD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60F-CDB0-4EBF-9B2C-7861F8A9E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5CBA2-BA3E-4090-9AF0-59BDEFA8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12/19/2021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2D45-7AE6-45B7-A3E5-A2D7E139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4B108-3706-4EBE-9622-41FC8A00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27588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E3BF-E0AB-41C4-9D4B-F602BE92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9FA4D-9319-4038-9389-C908C8BC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C891-0FE3-43F8-AB95-89D58E79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12/19/2021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6BD1F-DAFB-4D40-8954-8603F8C1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6344-7106-4145-ACB1-668B6E7A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56981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79C2-E946-4C0F-AB3F-1989CDAD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6EA03-8F4B-415F-984F-24BE3EE2C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145FB-6AB4-4A03-9B8C-C8CFD41F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12/19/2021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1B446-762C-4A39-9EDE-B5092304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E6FF6-DC7F-42D0-82EA-804AB692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6266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2D74-8324-4BC2-A93B-5FB7F028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79A4-5F83-4D5E-A7EF-7BC9AB4D1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3ECC-5FCC-4091-950C-DAA6D7E94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6A391-7B50-4E1A-9A16-AEA46416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12/19/2021</a:t>
            </a:fld>
            <a:endParaRPr lang="en-V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EA775-F48F-4113-A5E4-6F7B98B1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DBCA6-B57E-46D4-B635-C22BA507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423646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B78A-FC80-475D-B2C9-B7732228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2C1CC-AA2B-4DCA-AD69-7BB87F1BD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B2EC1-B921-4ABB-B38E-4AB5EC974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32D57-0F22-40AB-B19A-9A4846924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2048B-065C-4BEF-9A81-B9324964E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ABD2A-6A55-4AED-B6D7-24707BDA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12/19/2021</a:t>
            </a:fld>
            <a:endParaRPr lang="en-V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3BD1A-9A92-4DFC-8386-859D4ED0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BA231-6DE2-4465-97D3-A3051A50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421122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82F5-6CE3-4C1A-9769-732EFB54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59D39-62B7-43A4-9E4C-28585BBD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12/19/2021</a:t>
            </a:fld>
            <a:endParaRPr lang="en-V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A348F-30C1-4DAF-B4AA-337F3F9A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E9719-BD4B-4AFE-B659-D87EC36C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33303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50EB0-B6B4-4E44-A73F-2BF94686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12/19/2021</a:t>
            </a:fld>
            <a:endParaRPr lang="en-V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93A43-6AF0-4B89-B911-472A1860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0F3ED-0FD9-4701-B071-D7C2AF54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60937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F0B1-ED1F-4EB5-A7C8-C06D8A28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23FF-96E0-44C5-B25A-65DC5F991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26B36-2FAD-4BA0-855E-CDAC87A0C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F53D8-F54F-4812-9861-F7A5CDD9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12/19/2021</a:t>
            </a:fld>
            <a:endParaRPr lang="en-V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066FF-D478-47FD-9DCC-BC99F158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378AA-FE61-474C-B2CF-DB5730D5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411399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4D86-1A0B-4498-8B4D-7B65E50B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A414E-FC81-4FF6-8C1D-F90962BB8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BA168-2027-4554-8D76-2FB1CC65D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C77B4-4173-4B3D-955A-C5C01C5C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12/19/2021</a:t>
            </a:fld>
            <a:endParaRPr lang="en-V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6DB25-9960-4518-B531-BF647070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BDC0F-578F-4DFE-9230-52E4864D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7714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1EB7B-4DD6-47E6-85A2-5765E0E1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C61D-9F85-4326-BBBE-35A9FF467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033A2-DE4D-4696-A2E8-A7EBBF8E8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8FA3-A2C5-4B1B-92DC-96BBF9907A17}" type="datetimeFigureOut">
              <a:rPr lang="en-VI" smtClean="0"/>
              <a:t>12/19/2021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6FCCA-6CC2-441C-B69E-21B35AD72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81B85-7E99-46AA-9072-6377925B3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78098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5A987CA-411D-4BBD-AEC0-5FF3CF67E63C}"/>
              </a:ext>
            </a:extLst>
          </p:cNvPr>
          <p:cNvGrpSpPr/>
          <p:nvPr/>
        </p:nvGrpSpPr>
        <p:grpSpPr>
          <a:xfrm rot="5400000">
            <a:off x="4050380" y="-1149351"/>
            <a:ext cx="6503183" cy="9156705"/>
            <a:chOff x="4237471" y="499630"/>
            <a:chExt cx="4095750" cy="57669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BE9E03-195B-4972-B564-D73A0A6B2590}"/>
                </a:ext>
              </a:extLst>
            </p:cNvPr>
            <p:cNvSpPr/>
            <p:nvPr/>
          </p:nvSpPr>
          <p:spPr>
            <a:xfrm>
              <a:off x="4237471" y="499630"/>
              <a:ext cx="4095750" cy="57669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I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6C1556-31DB-4AC7-9B28-BFD33E9B6614}"/>
                </a:ext>
              </a:extLst>
            </p:cNvPr>
            <p:cNvSpPr/>
            <p:nvPr/>
          </p:nvSpPr>
          <p:spPr>
            <a:xfrm>
              <a:off x="4396508" y="2595418"/>
              <a:ext cx="3784312" cy="6339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/>
                <a:t>Chips</a:t>
              </a:r>
              <a:endParaRPr lang="en-VI" sz="50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9EAA88-E63C-49D4-80C3-66B20DEA429F}"/>
                </a:ext>
              </a:extLst>
            </p:cNvPr>
            <p:cNvSpPr/>
            <p:nvPr/>
          </p:nvSpPr>
          <p:spPr>
            <a:xfrm>
              <a:off x="4389870" y="3178321"/>
              <a:ext cx="3777674" cy="58311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/>
                <a:t>Candy</a:t>
              </a:r>
              <a:endParaRPr lang="en-VI" sz="50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053237-D92B-4359-92AF-A931C7E356DE}"/>
                </a:ext>
              </a:extLst>
            </p:cNvPr>
            <p:cNvSpPr/>
            <p:nvPr/>
          </p:nvSpPr>
          <p:spPr>
            <a:xfrm>
              <a:off x="4389870" y="3761435"/>
              <a:ext cx="3777674" cy="58311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/>
                <a:t>Nuts</a:t>
              </a:r>
              <a:endParaRPr lang="en-VI" sz="50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E86384-F5C8-489F-B167-1754F48E7D44}"/>
                </a:ext>
              </a:extLst>
            </p:cNvPr>
            <p:cNvSpPr/>
            <p:nvPr/>
          </p:nvSpPr>
          <p:spPr>
            <a:xfrm>
              <a:off x="7079672" y="499630"/>
              <a:ext cx="1253548" cy="135067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0" dirty="0"/>
                <a:t>7</a:t>
              </a:r>
              <a:endParaRPr lang="en-VI" sz="12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AB2983-B3A3-444D-9E20-A8EDBB720099}"/>
                </a:ext>
              </a:extLst>
            </p:cNvPr>
            <p:cNvSpPr/>
            <p:nvPr/>
          </p:nvSpPr>
          <p:spPr>
            <a:xfrm>
              <a:off x="4389870" y="4344549"/>
              <a:ext cx="3790951" cy="58636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/>
                <a:t>Snacks</a:t>
              </a:r>
              <a:endParaRPr lang="en-VI" sz="50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6BF863-CB1B-433C-AFEB-3C7D0E4CA9DD}"/>
                </a:ext>
              </a:extLst>
            </p:cNvPr>
            <p:cNvSpPr/>
            <p:nvPr/>
          </p:nvSpPr>
          <p:spPr>
            <a:xfrm>
              <a:off x="4389869" y="4930912"/>
              <a:ext cx="3790951" cy="60483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/>
                <a:t>Protein Bars</a:t>
              </a:r>
              <a:endParaRPr lang="en-VI" sz="50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538B39-BEF9-4EA6-87FD-278239E0FAD1}"/>
                </a:ext>
              </a:extLst>
            </p:cNvPr>
            <p:cNvSpPr/>
            <p:nvPr/>
          </p:nvSpPr>
          <p:spPr>
            <a:xfrm>
              <a:off x="4389870" y="5535747"/>
              <a:ext cx="3777674" cy="5357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/>
                <a:t>Granola</a:t>
              </a:r>
              <a:endParaRPr lang="en-VI" sz="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603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5A987CA-411D-4BBD-AEC0-5FF3CF67E63C}"/>
              </a:ext>
            </a:extLst>
          </p:cNvPr>
          <p:cNvGrpSpPr/>
          <p:nvPr/>
        </p:nvGrpSpPr>
        <p:grpSpPr>
          <a:xfrm rot="5400000">
            <a:off x="4050380" y="-1149351"/>
            <a:ext cx="6503183" cy="9156705"/>
            <a:chOff x="4237471" y="499630"/>
            <a:chExt cx="4095750" cy="57669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BE9E03-195B-4972-B564-D73A0A6B2590}"/>
                </a:ext>
              </a:extLst>
            </p:cNvPr>
            <p:cNvSpPr/>
            <p:nvPr/>
          </p:nvSpPr>
          <p:spPr>
            <a:xfrm>
              <a:off x="4237471" y="499630"/>
              <a:ext cx="4095750" cy="57669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I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6C1556-31DB-4AC7-9B28-BFD33E9B6614}"/>
                </a:ext>
              </a:extLst>
            </p:cNvPr>
            <p:cNvSpPr/>
            <p:nvPr/>
          </p:nvSpPr>
          <p:spPr>
            <a:xfrm>
              <a:off x="4396508" y="2595418"/>
              <a:ext cx="3771036" cy="58290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/>
                <a:t>Soft Drinks</a:t>
              </a:r>
              <a:endParaRPr lang="en-VI" sz="50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9EAA88-E63C-49D4-80C3-66B20DEA429F}"/>
                </a:ext>
              </a:extLst>
            </p:cNvPr>
            <p:cNvSpPr/>
            <p:nvPr/>
          </p:nvSpPr>
          <p:spPr>
            <a:xfrm>
              <a:off x="4389870" y="3178321"/>
              <a:ext cx="3777674" cy="58311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/>
                <a:t>Flavored </a:t>
              </a:r>
              <a:r>
                <a:rPr lang="en-US" sz="5000" dirty="0" err="1"/>
                <a:t>Bevs</a:t>
              </a:r>
              <a:endParaRPr lang="en-VI" sz="50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053237-D92B-4359-92AF-A931C7E356DE}"/>
                </a:ext>
              </a:extLst>
            </p:cNvPr>
            <p:cNvSpPr/>
            <p:nvPr/>
          </p:nvSpPr>
          <p:spPr>
            <a:xfrm>
              <a:off x="4389869" y="3761435"/>
              <a:ext cx="3777674" cy="5863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/>
                <a:t>Specialty </a:t>
              </a:r>
              <a:r>
                <a:rPr lang="en-US" sz="5000" dirty="0" err="1"/>
                <a:t>Bevs</a:t>
              </a:r>
              <a:endParaRPr lang="en-VI" sz="50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E86384-F5C8-489F-B167-1754F48E7D44}"/>
                </a:ext>
              </a:extLst>
            </p:cNvPr>
            <p:cNvSpPr/>
            <p:nvPr/>
          </p:nvSpPr>
          <p:spPr>
            <a:xfrm>
              <a:off x="7079672" y="499630"/>
              <a:ext cx="1253548" cy="135067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0" dirty="0"/>
                <a:t>8</a:t>
              </a:r>
              <a:endParaRPr lang="en-VI" sz="12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AB2983-B3A3-444D-9E20-A8EDBB720099}"/>
                </a:ext>
              </a:extLst>
            </p:cNvPr>
            <p:cNvSpPr/>
            <p:nvPr/>
          </p:nvSpPr>
          <p:spPr>
            <a:xfrm>
              <a:off x="4389870" y="4344549"/>
              <a:ext cx="3777674" cy="58636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/>
                <a:t>Water</a:t>
              </a:r>
              <a:endParaRPr lang="en-VI" sz="50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6BF863-CB1B-433C-AFEB-3C7D0E4CA9DD}"/>
                </a:ext>
              </a:extLst>
            </p:cNvPr>
            <p:cNvSpPr/>
            <p:nvPr/>
          </p:nvSpPr>
          <p:spPr>
            <a:xfrm>
              <a:off x="4389870" y="4930912"/>
              <a:ext cx="3777674" cy="60483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I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538B39-BEF9-4EA6-87FD-278239E0FAD1}"/>
                </a:ext>
              </a:extLst>
            </p:cNvPr>
            <p:cNvSpPr/>
            <p:nvPr/>
          </p:nvSpPr>
          <p:spPr>
            <a:xfrm>
              <a:off x="4389870" y="5535747"/>
              <a:ext cx="3777674" cy="5357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I" dirty="0"/>
            </a:p>
          </p:txBody>
        </p:sp>
      </p:grpSp>
    </p:spTree>
    <p:extLst>
      <p:ext uri="{BB962C8B-B14F-4D97-AF65-F5344CB8AC3E}">
        <p14:creationId xmlns:p14="http://schemas.microsoft.com/office/powerpoint/2010/main" val="292865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5A987CA-411D-4BBD-AEC0-5FF3CF67E63C}"/>
              </a:ext>
            </a:extLst>
          </p:cNvPr>
          <p:cNvGrpSpPr/>
          <p:nvPr/>
        </p:nvGrpSpPr>
        <p:grpSpPr>
          <a:xfrm rot="5400000">
            <a:off x="4050380" y="-1149351"/>
            <a:ext cx="6503183" cy="9156705"/>
            <a:chOff x="4237471" y="499630"/>
            <a:chExt cx="4095750" cy="57669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BE9E03-195B-4972-B564-D73A0A6B2590}"/>
                </a:ext>
              </a:extLst>
            </p:cNvPr>
            <p:cNvSpPr/>
            <p:nvPr/>
          </p:nvSpPr>
          <p:spPr>
            <a:xfrm>
              <a:off x="4237471" y="499630"/>
              <a:ext cx="4095750" cy="57669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I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6C1556-31DB-4AC7-9B28-BFD33E9B6614}"/>
                </a:ext>
              </a:extLst>
            </p:cNvPr>
            <p:cNvSpPr/>
            <p:nvPr/>
          </p:nvSpPr>
          <p:spPr>
            <a:xfrm>
              <a:off x="4396508" y="2595418"/>
              <a:ext cx="3771036" cy="58290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/>
                <a:t>Meat</a:t>
              </a:r>
              <a:endParaRPr lang="en-VI" sz="50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9EAA88-E63C-49D4-80C3-66B20DEA429F}"/>
                </a:ext>
              </a:extLst>
            </p:cNvPr>
            <p:cNvSpPr/>
            <p:nvPr/>
          </p:nvSpPr>
          <p:spPr>
            <a:xfrm>
              <a:off x="4389870" y="3178321"/>
              <a:ext cx="3784312" cy="58311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/>
                <a:t>Entrees</a:t>
              </a:r>
              <a:endParaRPr lang="en-VI" sz="50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053237-D92B-4359-92AF-A931C7E356DE}"/>
                </a:ext>
              </a:extLst>
            </p:cNvPr>
            <p:cNvSpPr/>
            <p:nvPr/>
          </p:nvSpPr>
          <p:spPr>
            <a:xfrm>
              <a:off x="4389870" y="3761435"/>
              <a:ext cx="3790951" cy="58636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/>
                <a:t>Potatoes</a:t>
              </a:r>
              <a:endParaRPr lang="en-VI" sz="50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E86384-F5C8-489F-B167-1754F48E7D44}"/>
                </a:ext>
              </a:extLst>
            </p:cNvPr>
            <p:cNvSpPr/>
            <p:nvPr/>
          </p:nvSpPr>
          <p:spPr>
            <a:xfrm>
              <a:off x="7079672" y="499630"/>
              <a:ext cx="1253548" cy="135067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0" dirty="0"/>
                <a:t>9</a:t>
              </a:r>
              <a:endParaRPr lang="en-VI" sz="12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AB2983-B3A3-444D-9E20-A8EDBB720099}"/>
                </a:ext>
              </a:extLst>
            </p:cNvPr>
            <p:cNvSpPr/>
            <p:nvPr/>
          </p:nvSpPr>
          <p:spPr>
            <a:xfrm>
              <a:off x="4389869" y="4344549"/>
              <a:ext cx="3790951" cy="58636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/>
                <a:t>Vegetables</a:t>
              </a:r>
              <a:endParaRPr lang="en-VI" sz="50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6BF863-CB1B-433C-AFEB-3C7D0E4CA9DD}"/>
                </a:ext>
              </a:extLst>
            </p:cNvPr>
            <p:cNvSpPr/>
            <p:nvPr/>
          </p:nvSpPr>
          <p:spPr>
            <a:xfrm>
              <a:off x="4389869" y="4930912"/>
              <a:ext cx="3784312" cy="60483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/>
                <a:t>Pizza</a:t>
              </a:r>
              <a:endParaRPr lang="en-VI" sz="50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538B39-BEF9-4EA6-87FD-278239E0FAD1}"/>
                </a:ext>
              </a:extLst>
            </p:cNvPr>
            <p:cNvSpPr/>
            <p:nvPr/>
          </p:nvSpPr>
          <p:spPr>
            <a:xfrm>
              <a:off x="4389870" y="5535747"/>
              <a:ext cx="3777674" cy="5357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I" sz="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70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Huff</dc:creator>
  <cp:lastModifiedBy>Tim Huff</cp:lastModifiedBy>
  <cp:revision>4</cp:revision>
  <dcterms:created xsi:type="dcterms:W3CDTF">2021-12-11T20:19:37Z</dcterms:created>
  <dcterms:modified xsi:type="dcterms:W3CDTF">2021-12-20T18:36:57Z</dcterms:modified>
</cp:coreProperties>
</file>