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387" r:id="rId5"/>
    <p:sldId id="396" r:id="rId6"/>
    <p:sldId id="399" r:id="rId7"/>
    <p:sldId id="390" r:id="rId8"/>
    <p:sldId id="398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99357-A350-4E1A-A121-89863872BB62}" v="2" dt="2022-02-16T12:58:00.400"/>
    <p1510:client id="{6E39BBB3-56EB-4FD3-9285-BB9C314FBB9A}" v="21" dt="2022-02-16T13:35:05.736"/>
    <p1510:client id="{C7F20D17-4AA1-483B-BBC0-D5A139805A8D}" v="11" dt="2022-02-16T13:28:43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el Hendriks" userId="S::11800124@student.pxl.be::4304ce9c-e380-40aa-bcc6-5d22c36dec57" providerId="AD" clId="Web-{6E39BBB3-56EB-4FD3-9285-BB9C314FBB9A}"/>
    <pc:docChg chg="modSld">
      <pc:chgData name="Giel Hendriks" userId="S::11800124@student.pxl.be::4304ce9c-e380-40aa-bcc6-5d22c36dec57" providerId="AD" clId="Web-{6E39BBB3-56EB-4FD3-9285-BB9C314FBB9A}" dt="2022-02-16T13:35:05.736" v="20" actId="20577"/>
      <pc:docMkLst>
        <pc:docMk/>
      </pc:docMkLst>
      <pc:sldChg chg="modSp">
        <pc:chgData name="Giel Hendriks" userId="S::11800124@student.pxl.be::4304ce9c-e380-40aa-bcc6-5d22c36dec57" providerId="AD" clId="Web-{6E39BBB3-56EB-4FD3-9285-BB9C314FBB9A}" dt="2022-02-16T13:35:05.736" v="20" actId="20577"/>
        <pc:sldMkLst>
          <pc:docMk/>
          <pc:sldMk cId="3759657789" sldId="398"/>
        </pc:sldMkLst>
        <pc:spChg chg="mod">
          <ac:chgData name="Giel Hendriks" userId="S::11800124@student.pxl.be::4304ce9c-e380-40aa-bcc6-5d22c36dec57" providerId="AD" clId="Web-{6E39BBB3-56EB-4FD3-9285-BB9C314FBB9A}" dt="2022-02-16T13:35:05.736" v="20" actId="20577"/>
          <ac:spMkLst>
            <pc:docMk/>
            <pc:sldMk cId="3759657789" sldId="398"/>
            <ac:spMk id="2" creationId="{67BF6461-DBF1-6842-93CF-95BB7CFAD539}"/>
          </ac:spMkLst>
        </pc:spChg>
      </pc:sldChg>
    </pc:docChg>
  </pc:docChgLst>
  <pc:docChgLst>
    <pc:chgData name="Giel Hendriks" userId="S::11800124@student.pxl.be::4304ce9c-e380-40aa-bcc6-5d22c36dec57" providerId="AD" clId="Web-{C7F20D17-4AA1-483B-BBC0-D5A139805A8D}"/>
    <pc:docChg chg="modSld">
      <pc:chgData name="Giel Hendriks" userId="S::11800124@student.pxl.be::4304ce9c-e380-40aa-bcc6-5d22c36dec57" providerId="AD" clId="Web-{C7F20D17-4AA1-483B-BBC0-D5A139805A8D}" dt="2022-02-16T13:28:43.785" v="9" actId="20577"/>
      <pc:docMkLst>
        <pc:docMk/>
      </pc:docMkLst>
      <pc:sldChg chg="modSp">
        <pc:chgData name="Giel Hendriks" userId="S::11800124@student.pxl.be::4304ce9c-e380-40aa-bcc6-5d22c36dec57" providerId="AD" clId="Web-{C7F20D17-4AA1-483B-BBC0-D5A139805A8D}" dt="2022-02-16T13:28:43.785" v="9" actId="20577"/>
        <pc:sldMkLst>
          <pc:docMk/>
          <pc:sldMk cId="3759657789" sldId="398"/>
        </pc:sldMkLst>
        <pc:spChg chg="mod">
          <ac:chgData name="Giel Hendriks" userId="S::11800124@student.pxl.be::4304ce9c-e380-40aa-bcc6-5d22c36dec57" providerId="AD" clId="Web-{C7F20D17-4AA1-483B-BBC0-D5A139805A8D}" dt="2022-02-16T13:28:43.785" v="9" actId="20577"/>
          <ac:spMkLst>
            <pc:docMk/>
            <pc:sldMk cId="3759657789" sldId="398"/>
            <ac:spMk id="2" creationId="{67BF6461-DBF1-6842-93CF-95BB7CFAD539}"/>
          </ac:spMkLst>
        </pc:spChg>
      </pc:sldChg>
    </pc:docChg>
  </pc:docChgLst>
  <pc:docChgLst>
    <pc:chgData name="Benito LoBue" userId="S::11702441@student.pxl.be::d370e3f9-f535-4eb2-b9f4-71a7671ecd7c" providerId="AD" clId="Web-{31999357-A350-4E1A-A121-89863872BB62}"/>
    <pc:docChg chg="modSld">
      <pc:chgData name="Benito LoBue" userId="S::11702441@student.pxl.be::d370e3f9-f535-4eb2-b9f4-71a7671ecd7c" providerId="AD" clId="Web-{31999357-A350-4E1A-A121-89863872BB62}" dt="2022-02-16T12:57:58.056" v="0" actId="20577"/>
      <pc:docMkLst>
        <pc:docMk/>
      </pc:docMkLst>
      <pc:sldChg chg="modSp">
        <pc:chgData name="Benito LoBue" userId="S::11702441@student.pxl.be::d370e3f9-f535-4eb2-b9f4-71a7671ecd7c" providerId="AD" clId="Web-{31999357-A350-4E1A-A121-89863872BB62}" dt="2022-02-16T12:57:58.056" v="0" actId="20577"/>
        <pc:sldMkLst>
          <pc:docMk/>
          <pc:sldMk cId="3787580884" sldId="396"/>
        </pc:sldMkLst>
        <pc:spChg chg="mod">
          <ac:chgData name="Benito LoBue" userId="S::11702441@student.pxl.be::d370e3f9-f535-4eb2-b9f4-71a7671ecd7c" providerId="AD" clId="Web-{31999357-A350-4E1A-A121-89863872BB62}" dt="2022-02-16T12:57:58.056" v="0" actId="20577"/>
          <ac:spMkLst>
            <pc:docMk/>
            <pc:sldMk cId="3787580884" sldId="396"/>
            <ac:spMk id="2" creationId="{67BF6461-DBF1-6842-93CF-95BB7CFAD5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16-2-2022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75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BE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59318"/>
            <a:ext cx="3607160" cy="972094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/>
              <a:t>Elfde-Liniestraat 24, 3500 Hasselt, </a:t>
            </a:r>
            <a:r>
              <a:rPr lang="nl-NL" sz="1500" err="1"/>
              <a:t>www.pxl.be</a:t>
            </a:r>
            <a:endParaRPr lang="nl-NL" sz="15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6662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6662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22103C9-6513-2C46-8F8B-1BE0FC947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F6D96DC-5B3E-F64E-B66E-E6D6981FA1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662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06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0316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35074" y="1268413"/>
            <a:ext cx="4860926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4" y="3429000"/>
            <a:ext cx="4860925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1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7" r:id="rId3"/>
    <p:sldLayoutId id="2147483663" r:id="rId4"/>
    <p:sldLayoutId id="2147483649" r:id="rId5"/>
    <p:sldLayoutId id="2147483650" r:id="rId6"/>
    <p:sldLayoutId id="2147483673" r:id="rId7"/>
    <p:sldLayoutId id="2147483668" r:id="rId8"/>
    <p:sldLayoutId id="2147483669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778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5FA01-7BED-084F-AC86-4032A7B7F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3"/>
            <a:ext cx="4244598" cy="206444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nl-BE"/>
              <a:t>Hackathon I-Talent</a:t>
            </a:r>
            <a:br>
              <a:rPr lang="nl-BE"/>
            </a:br>
            <a:r>
              <a:rPr lang="nl-BE"/>
              <a:t>2022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8304F9-4CB6-E243-973B-DA9D233B19B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5938" y="3429000"/>
            <a:ext cx="4125636" cy="22120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nl-NL"/>
              <a:t>Team 05</a:t>
            </a:r>
          </a:p>
          <a:p>
            <a:pPr marL="0" indent="0">
              <a:buNone/>
            </a:pPr>
            <a:r>
              <a:rPr lang="nl-NL"/>
              <a:t>Malle mollen</a:t>
            </a:r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373E7E-C123-6D47-9C55-1E37C15FDD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7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095357"/>
            <a:ext cx="10440988" cy="3602181"/>
          </a:xfrm>
        </p:spPr>
        <p:txBody>
          <a:bodyPr lIns="0" tIns="0" rIns="0" bIns="0" numCol="1" anchor="t">
            <a:noAutofit/>
          </a:bodyPr>
          <a:lstStyle/>
          <a:p>
            <a:r>
              <a:rPr lang="nl-BE"/>
              <a:t>Joy Timmermans (AON)</a:t>
            </a:r>
          </a:p>
          <a:p>
            <a:r>
              <a:rPr lang="nl-BE">
                <a:latin typeface="Arial"/>
                <a:cs typeface="Arial"/>
              </a:rPr>
              <a:t>Benito Lo </a:t>
            </a:r>
            <a:r>
              <a:rPr lang="nl-BE" err="1">
                <a:latin typeface="Arial"/>
                <a:cs typeface="Arial"/>
              </a:rPr>
              <a:t>Bue</a:t>
            </a:r>
            <a:r>
              <a:rPr lang="nl-BE">
                <a:latin typeface="Arial"/>
                <a:cs typeface="Arial"/>
              </a:rPr>
              <a:t> (AON)</a:t>
            </a:r>
          </a:p>
          <a:p>
            <a:r>
              <a:rPr lang="nl-BE" err="1"/>
              <a:t>Wiktor</a:t>
            </a:r>
            <a:r>
              <a:rPr lang="nl-BE"/>
              <a:t> </a:t>
            </a:r>
            <a:r>
              <a:rPr lang="nl-BE" err="1"/>
              <a:t>Kosinski</a:t>
            </a:r>
            <a:r>
              <a:rPr lang="nl-BE"/>
              <a:t> (AON)</a:t>
            </a:r>
          </a:p>
          <a:p>
            <a:r>
              <a:rPr lang="nl-BE"/>
              <a:t>Giel Hendriks (AON)</a:t>
            </a:r>
          </a:p>
          <a:p>
            <a:r>
              <a:rPr lang="nl-BE"/>
              <a:t>Mil </a:t>
            </a:r>
            <a:r>
              <a:rPr lang="nl-BE" err="1"/>
              <a:t>Cuyvers</a:t>
            </a:r>
            <a:r>
              <a:rPr lang="nl-BE"/>
              <a:t> (AON)</a:t>
            </a:r>
          </a:p>
          <a:p>
            <a:r>
              <a:rPr lang="nl-BE"/>
              <a:t>Josef Omelyusik (SWM)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10440987" cy="627062"/>
          </a:xfrm>
        </p:spPr>
        <p:txBody>
          <a:bodyPr/>
          <a:lstStyle/>
          <a:p>
            <a:r>
              <a:rPr lang="nl-BE"/>
              <a:t>Voorstelling team/taakverdeling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8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095357"/>
            <a:ext cx="10440988" cy="3602181"/>
          </a:xfrm>
        </p:spPr>
        <p:txBody>
          <a:bodyPr numCol="1"/>
          <a:lstStyle/>
          <a:p>
            <a:r>
              <a:rPr lang="nl-BE"/>
              <a:t>Malle mollen</a:t>
            </a:r>
          </a:p>
          <a:p>
            <a:r>
              <a:rPr lang="nl-BE"/>
              <a:t>Basis </a:t>
            </a:r>
          </a:p>
          <a:p>
            <a:r>
              <a:rPr lang="nl-BE"/>
              <a:t>Simpel </a:t>
            </a:r>
          </a:p>
          <a:p>
            <a:r>
              <a:rPr lang="nl-BE"/>
              <a:t>Kleurig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10440987" cy="627062"/>
          </a:xfrm>
        </p:spPr>
        <p:txBody>
          <a:bodyPr/>
          <a:lstStyle/>
          <a:p>
            <a:r>
              <a:rPr lang="nl-BE"/>
              <a:t>Thema &amp; Idee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725" y="3148065"/>
            <a:ext cx="4859338" cy="2031677"/>
          </a:xfrm>
        </p:spPr>
        <p:txBody>
          <a:bodyPr/>
          <a:lstStyle/>
          <a:p>
            <a:r>
              <a:rPr lang="nl-BE"/>
              <a:t>DEMO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08F1485-152B-894C-AE5E-AB12F2DA03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462357"/>
            <a:ext cx="10440988" cy="3235182"/>
          </a:xfrm>
        </p:spPr>
        <p:txBody>
          <a:bodyPr lIns="0" tIns="0" rIns="0" bIns="0" numCol="1" anchor="t">
            <a:noAutofit/>
          </a:bodyPr>
          <a:lstStyle/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Aantal gaten aanpassen</a:t>
            </a:r>
          </a:p>
          <a:p>
            <a:pPr>
              <a:buClr>
                <a:srgbClr val="000000"/>
              </a:buClr>
            </a:pPr>
            <a:r>
              <a:rPr lang="nl-BE">
                <a:latin typeface="Arial"/>
                <a:cs typeface="Arial"/>
              </a:rPr>
              <a:t>Meer variatie in dieren</a:t>
            </a:r>
          </a:p>
          <a:p>
            <a:pPr>
              <a:buClr>
                <a:srgbClr val="000000"/>
              </a:buClr>
            </a:pPr>
            <a:endParaRPr lang="nl-B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3"/>
            <a:ext cx="10440987" cy="674687"/>
          </a:xfrm>
        </p:spPr>
        <p:txBody>
          <a:bodyPr/>
          <a:lstStyle/>
          <a:p>
            <a:r>
              <a:rPr lang="nl-BE"/>
              <a:t>Toekomstig werk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577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693e95f-ac7e-4f66-850c-62a441771537">
      <UserInfo>
        <DisplayName>Hackathon I-Talent 2022 - Leden</DisplayName>
        <AccountId>22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012463509A1D4481A1B60CB20DC123" ma:contentTypeVersion="8" ma:contentTypeDescription="Een nieuw document maken." ma:contentTypeScope="" ma:versionID="40a4603591792371b679263ca23d3e36">
  <xsd:schema xmlns:xsd="http://www.w3.org/2001/XMLSchema" xmlns:xs="http://www.w3.org/2001/XMLSchema" xmlns:p="http://schemas.microsoft.com/office/2006/metadata/properties" xmlns:ns2="105df16a-e0da-47f2-88c4-9ec18e66206c" xmlns:ns3="2693e95f-ac7e-4f66-850c-62a441771537" targetNamespace="http://schemas.microsoft.com/office/2006/metadata/properties" ma:root="true" ma:fieldsID="eb99e5ed79298d9a1d1d1482666cade5" ns2:_="" ns3:_="">
    <xsd:import namespace="105df16a-e0da-47f2-88c4-9ec18e66206c"/>
    <xsd:import namespace="2693e95f-ac7e-4f66-850c-62a441771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df16a-e0da-47f2-88c4-9ec18e662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3e95f-ac7e-4f66-850c-62a441771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8E9FCF-256C-4818-8562-8B839F05AEEC}">
  <ds:schemaRefs>
    <ds:schemaRef ds:uri="2693e95f-ac7e-4f66-850c-62a44177153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F55D55-0364-4BFE-8F65-C20F3537A7A5}">
  <ds:schemaRefs>
    <ds:schemaRef ds:uri="105df16a-e0da-47f2-88c4-9ec18e66206c"/>
    <ds:schemaRef ds:uri="2693e95f-ac7e-4f66-850c-62a4417715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8A4646-7B61-4748-94E2-1279264E88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Kantoorthema</vt:lpstr>
      <vt:lpstr>Hackathon I-Talent 2022</vt:lpstr>
      <vt:lpstr>Voorstelling team/taakverdeling</vt:lpstr>
      <vt:lpstr>Thema &amp; Idee</vt:lpstr>
      <vt:lpstr>DEMO</vt:lpstr>
      <vt:lpstr>Toekomstig werk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revision>1</cp:revision>
  <dcterms:created xsi:type="dcterms:W3CDTF">2017-10-12T15:08:04Z</dcterms:created>
  <dcterms:modified xsi:type="dcterms:W3CDTF">2022-02-16T13:35:26Z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0x010100D3012463509A1D4481A1B60CB20DC123</vt:lpwstr>
  </property>
  <property fmtid="{D5CDD505-2E9C-101B-9397-08002B2CF9AE}" pid="3" name="MSIP_Label_f95379a6-efcb-4855-97e0-03c6be785496_Enabled">
    <vt:lpwstr>true</vt:lpwstr>
  </property>
  <property fmtid="{D5CDD505-2E9C-101B-9397-08002B2CF9AE}" pid="4" name="MSIP_Label_f95379a6-efcb-4855-97e0-03c6be785496_SetDate">
    <vt:lpwstr>2022-02-14T09:40:26Z</vt:lpwstr>
  </property>
  <property fmtid="{D5CDD505-2E9C-101B-9397-08002B2CF9AE}" pid="5" name="MSIP_Label_f95379a6-efcb-4855-97e0-03c6be785496_Method">
    <vt:lpwstr>Standard</vt:lpwstr>
  </property>
  <property fmtid="{D5CDD505-2E9C-101B-9397-08002B2CF9AE}" pid="6" name="MSIP_Label_f95379a6-efcb-4855-97e0-03c6be785496_Name">
    <vt:lpwstr>f95379a6-efcb-4855-97e0-03c6be785496</vt:lpwstr>
  </property>
  <property fmtid="{D5CDD505-2E9C-101B-9397-08002B2CF9AE}" pid="7" name="MSIP_Label_f95379a6-efcb-4855-97e0-03c6be785496_SiteId">
    <vt:lpwstr>0bff66c5-45db-46ed-8b81-87959e069b90</vt:lpwstr>
  </property>
  <property fmtid="{D5CDD505-2E9C-101B-9397-08002B2CF9AE}" pid="8" name="MSIP_Label_f95379a6-efcb-4855-97e0-03c6be785496_ActionId">
    <vt:lpwstr>19dd5b45-52a2-4bd6-bf25-7e9a9c0bc837</vt:lpwstr>
  </property>
  <property fmtid="{D5CDD505-2E9C-101B-9397-08002B2CF9AE}" pid="9" name="MSIP_Label_f95379a6-efcb-4855-97e0-03c6be785496_ContentBits">
    <vt:lpwstr>0</vt:lpwstr>
  </property>
</Properties>
</file>