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81" d="100"/>
          <a:sy n="81" d="100"/>
        </p:scale>
        <p:origin x="-2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475016-B78F-473C-A769-B6C527B57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Angular </a:t>
            </a:r>
            <a:r>
              <a:rPr lang="pt-BR" dirty="0" err="1"/>
              <a:t>Js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5B0464F-5092-4175-9EB4-BE5F64ADF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Alunos: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Timmers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e Wilma </a:t>
            </a:r>
          </a:p>
        </p:txBody>
      </p:sp>
    </p:spTree>
    <p:extLst>
      <p:ext uri="{BB962C8B-B14F-4D97-AF65-F5344CB8AC3E}">
        <p14:creationId xmlns:p14="http://schemas.microsoft.com/office/powerpoint/2010/main" val="179209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2A34BB-AFC8-4B7B-86EC-DDB97D5B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80343"/>
            <a:ext cx="9695392" cy="207554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	</a:t>
            </a:r>
            <a:r>
              <a:rPr lang="pt-BR" sz="2700" dirty="0" err="1">
                <a:latin typeface="AR ESSENCE" panose="02000000000000000000" pitchFamily="2" charset="0"/>
              </a:rPr>
              <a:t>AngularJS</a:t>
            </a:r>
            <a:r>
              <a:rPr lang="pt-BR" sz="2700" dirty="0">
                <a:latin typeface="AR ESSENCE" panose="02000000000000000000" pitchFamily="2" charset="0"/>
              </a:rPr>
              <a:t> é uma estrutura de </a:t>
            </a:r>
            <a:r>
              <a:rPr lang="pt-BR" sz="2700" dirty="0" err="1">
                <a:latin typeface="AR ESSENCE" panose="02000000000000000000" pitchFamily="2" charset="0"/>
              </a:rPr>
              <a:t>JavaScript</a:t>
            </a:r>
            <a:r>
              <a:rPr lang="pt-BR" sz="2700" dirty="0">
                <a:latin typeface="AR ESSENCE" panose="02000000000000000000" pitchFamily="2" charset="0"/>
              </a:rPr>
              <a:t> que se destina a tornar mais fácil a implementação de </a:t>
            </a:r>
            <a:r>
              <a:rPr lang="pt-BR" sz="2700" dirty="0" smtClean="0">
                <a:latin typeface="AR ESSENCE" panose="02000000000000000000" pitchFamily="2" charset="0"/>
              </a:rPr>
              <a:t>aplicações </a:t>
            </a:r>
            <a:r>
              <a:rPr lang="pt-BR" sz="2700" dirty="0">
                <a:latin typeface="AR ESSENCE" panose="02000000000000000000" pitchFamily="2" charset="0"/>
              </a:rPr>
              <a:t>web</a:t>
            </a:r>
            <a:r>
              <a:rPr lang="pt-BR" sz="1800" dirty="0">
                <a:latin typeface="AR ESSENCE" panose="02000000000000000000" pitchFamily="2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 ESSENCE" panose="02000000000000000000" pitchFamily="2" charset="0"/>
                <a:cs typeface="Arial" panose="020B0604020202020204" pitchFamily="34" charset="0"/>
              </a:rPr>
            </a:br>
            <a:r>
              <a:rPr lang="pt-BR" sz="1800" dirty="0">
                <a:latin typeface="AR ESSENCE" panose="02000000000000000000" pitchFamily="2" charset="0"/>
                <a:cs typeface="Arial" panose="020B0604020202020204" pitchFamily="34" charset="0"/>
              </a:rPr>
              <a:t> tem como objetivo simplificar o desenvolvimento de aplicações WEB. </a:t>
            </a:r>
            <a:br>
              <a:rPr lang="pt-BR" sz="1800" dirty="0">
                <a:latin typeface="AR ESSENCE" panose="02000000000000000000" pitchFamily="2" charset="0"/>
                <a:cs typeface="Arial" panose="020B0604020202020204" pitchFamily="34" charset="0"/>
              </a:rPr>
            </a:br>
            <a:r>
              <a:rPr lang="pt-BR" sz="1800" dirty="0">
                <a:latin typeface="AR ESSENCE" panose="02000000000000000000" pitchFamily="2" charset="0"/>
                <a:cs typeface="Arial" panose="020B0604020202020204" pitchFamily="34" charset="0"/>
              </a:rPr>
              <a:t>permitindo que você quebre o seu código em partes, </a:t>
            </a:r>
            <a:br>
              <a:rPr lang="pt-BR" sz="1800" dirty="0">
                <a:latin typeface="AR ESSENCE" panose="02000000000000000000" pitchFamily="2" charset="0"/>
                <a:cs typeface="Arial" panose="020B0604020202020204" pitchFamily="34" charset="0"/>
              </a:rPr>
            </a:br>
            <a:r>
              <a:rPr lang="pt-BR" sz="1800" dirty="0">
                <a:latin typeface="AR ESSENCE" panose="02000000000000000000" pitchFamily="2" charset="0"/>
                <a:cs typeface="Arial" panose="020B0604020202020204" pitchFamily="34" charset="0"/>
              </a:rPr>
              <a:t>separando assim suas responsabilidades e seu </a:t>
            </a:r>
            <a:r>
              <a:rPr lang="pt-BR" sz="1800" dirty="0" smtClean="0">
                <a:latin typeface="AR ESSENCE" panose="02000000000000000000" pitchFamily="2" charset="0"/>
                <a:cs typeface="Arial" panose="020B0604020202020204" pitchFamily="34" charset="0"/>
              </a:rPr>
              <a:t>dinamismo.</a:t>
            </a:r>
            <a:r>
              <a:rPr lang="pt-BR" sz="1800" dirty="0">
                <a:latin typeface="AR ESSENCE" panose="02000000000000000000" pitchFamily="2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 ESSENCE" panose="02000000000000000000" pitchFamily="2" charset="0"/>
                <a:cs typeface="Arial" panose="020B0604020202020204" pitchFamily="34" charset="0"/>
              </a:rPr>
            </a:br>
            <a:endParaRPr lang="pt-BR" sz="1800" dirty="0">
              <a:latin typeface="AR ESSENCE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689232" y="1090246"/>
            <a:ext cx="3247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Arial" pitchFamily="34" charset="0"/>
                <a:cs typeface="Arial" pitchFamily="34" charset="0"/>
              </a:rPr>
              <a:t>Conceito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E21009-179F-43B5-A7E5-64B6737E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Componentes: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4717CA0-0A5F-4080-8EDC-B787F62A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1200"/>
            <a:ext cx="9603275" cy="3485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Podemos dizer que o </a:t>
            </a:r>
            <a:r>
              <a:rPr lang="pt-BR" sz="1800" dirty="0" err="1"/>
              <a:t>AngularJs</a:t>
            </a:r>
            <a:r>
              <a:rPr lang="pt-BR" sz="1800" dirty="0"/>
              <a:t> é composto de:</a:t>
            </a:r>
            <a:br>
              <a:rPr lang="pt-BR" sz="1800" dirty="0"/>
            </a:br>
            <a:r>
              <a:rPr lang="pt-BR" sz="1800" dirty="0"/>
              <a:t>-</a:t>
            </a:r>
            <a:r>
              <a:rPr lang="pt-BR" sz="1800" b="1" dirty="0"/>
              <a:t>Módulos: </a:t>
            </a:r>
            <a:r>
              <a:rPr lang="pt-BR" sz="1600" dirty="0"/>
              <a:t>Os módulos declarados especificam como um aplicativo deve ser inicializado.  Módulo  é criado  por um  </a:t>
            </a:r>
            <a:r>
              <a:rPr lang="pt-BR" sz="1600" dirty="0" err="1" smtClean="0"/>
              <a:t>controller</a:t>
            </a:r>
            <a:r>
              <a:rPr lang="pt-BR" sz="1600" dirty="0" smtClean="0"/>
              <a:t> </a:t>
            </a:r>
            <a:r>
              <a:rPr lang="pt-BR" sz="1600" dirty="0"/>
              <a:t>que irá encapsular todos os outros </a:t>
            </a:r>
            <a:r>
              <a:rPr lang="pt-BR" sz="1600" dirty="0" err="1"/>
              <a:t>controllers</a:t>
            </a:r>
            <a:r>
              <a:rPr lang="pt-BR" sz="1600" dirty="0"/>
              <a:t> de forma instanciada. definidas pela diretiva </a:t>
            </a:r>
            <a:r>
              <a:rPr lang="pt-BR" sz="1600" dirty="0" err="1"/>
              <a:t>ng</a:t>
            </a:r>
            <a:r>
              <a:rPr lang="pt-BR" sz="1600" dirty="0"/>
              <a:t>-app.</a:t>
            </a:r>
            <a:br>
              <a:rPr lang="pt-BR" sz="1600" dirty="0"/>
            </a:br>
            <a:r>
              <a:rPr lang="pt-BR" sz="1800" dirty="0"/>
              <a:t>-</a:t>
            </a:r>
            <a:r>
              <a:rPr lang="pt-BR" sz="1800" b="1" dirty="0"/>
              <a:t>Diretivas:  </a:t>
            </a:r>
            <a:r>
              <a:rPr lang="pt-BR" sz="1600" dirty="0"/>
              <a:t>Adicionar novos comportamentos às </a:t>
            </a:r>
            <a:r>
              <a:rPr lang="pt-BR" sz="1600" dirty="0" err="1"/>
              <a:t>tags</a:t>
            </a:r>
            <a:r>
              <a:rPr lang="pt-BR" sz="1600" dirty="0"/>
              <a:t> existentes. </a:t>
            </a:r>
            <a:br>
              <a:rPr lang="pt-BR" sz="1600" dirty="0"/>
            </a:br>
            <a:r>
              <a:rPr lang="pt-BR" sz="1800" dirty="0"/>
              <a:t>-</a:t>
            </a:r>
            <a:r>
              <a:rPr lang="pt-BR" sz="1800" b="1" dirty="0" err="1"/>
              <a:t>Controllers</a:t>
            </a:r>
            <a:r>
              <a:rPr lang="pt-BR" sz="1800" b="1" dirty="0"/>
              <a:t> : </a:t>
            </a:r>
            <a:r>
              <a:rPr lang="pt-BR" sz="1600" dirty="0"/>
              <a:t>operações que você não quer que fique na </a:t>
            </a:r>
            <a:r>
              <a:rPr lang="pt-BR" sz="1600" dirty="0" err="1"/>
              <a:t>view</a:t>
            </a:r>
            <a:r>
              <a:rPr lang="pt-BR" sz="1600" dirty="0"/>
              <a:t> e para isso é criada a </a:t>
            </a:r>
            <a:r>
              <a:rPr lang="pt-BR" sz="1600" dirty="0" err="1"/>
              <a:t>diretava</a:t>
            </a:r>
            <a:r>
              <a:rPr lang="pt-BR" sz="1600" dirty="0"/>
              <a:t> </a:t>
            </a:r>
            <a:r>
              <a:rPr lang="pt-BR" sz="1600" dirty="0" err="1"/>
              <a:t>ng-controller</a:t>
            </a:r>
            <a:r>
              <a:rPr lang="pt-BR" sz="1600" dirty="0"/>
              <a:t> que </a:t>
            </a:r>
            <a:r>
              <a:rPr lang="pt-BR" sz="1600" dirty="0" err="1"/>
              <a:t>apartir</a:t>
            </a:r>
            <a:r>
              <a:rPr lang="pt-BR" sz="1600" dirty="0"/>
              <a:t> daquela </a:t>
            </a:r>
            <a:r>
              <a:rPr lang="pt-BR" sz="1600" dirty="0" err="1"/>
              <a:t>tag</a:t>
            </a:r>
            <a:r>
              <a:rPr lang="pt-BR" sz="1600" dirty="0"/>
              <a:t>, o conteúdo esta vinculado ao </a:t>
            </a:r>
            <a:r>
              <a:rPr lang="pt-BR" sz="1600" dirty="0" err="1"/>
              <a:t>conroller</a:t>
            </a:r>
            <a:r>
              <a:rPr lang="pt-BR" sz="1600" dirty="0"/>
              <a:t> especificado. </a:t>
            </a:r>
          </a:p>
          <a:p>
            <a:pPr marL="0" indent="0">
              <a:buNone/>
            </a:pPr>
            <a:r>
              <a:rPr lang="pt-BR" sz="1800" dirty="0"/>
              <a:t>-</a:t>
            </a:r>
            <a:r>
              <a:rPr lang="pt-BR" sz="1800" b="1" dirty="0"/>
              <a:t>Services: </a:t>
            </a:r>
            <a:r>
              <a:rPr lang="pt-BR" sz="1600" dirty="0"/>
              <a:t>Utilizados para compartilhar informações entre </a:t>
            </a:r>
            <a:r>
              <a:rPr lang="pt-BR" sz="1600" dirty="0" err="1"/>
              <a:t>controllers</a:t>
            </a:r>
            <a:r>
              <a:rPr lang="pt-BR" sz="1600" dirty="0"/>
              <a:t>  “pedaços de código reutilizáveis” dentro da sua aplicação. $http, $</a:t>
            </a:r>
            <a:r>
              <a:rPr lang="pt-BR" sz="1600" dirty="0" err="1"/>
              <a:t>location</a:t>
            </a:r>
            <a:r>
              <a:rPr lang="pt-BR" sz="1600" dirty="0"/>
              <a:t> e $</a:t>
            </a:r>
            <a:r>
              <a:rPr lang="pt-BR" sz="1600" dirty="0" err="1"/>
              <a:t>window</a:t>
            </a:r>
            <a:endParaRPr lang="pt-BR" sz="1600" dirty="0"/>
          </a:p>
          <a:p>
            <a:pPr marL="0" indent="0">
              <a:buNone/>
            </a:pPr>
            <a:r>
              <a:rPr lang="pt-BR" sz="1800" dirty="0"/>
              <a:t>-</a:t>
            </a:r>
            <a:r>
              <a:rPr lang="pt-BR" sz="1800" b="1" dirty="0" err="1"/>
              <a:t>Routes</a:t>
            </a:r>
            <a:r>
              <a:rPr lang="pt-BR" sz="1800" b="1" dirty="0"/>
              <a:t>:  </a:t>
            </a:r>
            <a:r>
              <a:rPr lang="pt-BR" sz="1600" dirty="0"/>
              <a:t>Quando a aplicação cresce e se torna mais complexa e queremos que fique mais “enxuta” usamos o módulo </a:t>
            </a:r>
            <a:r>
              <a:rPr lang="pt-BR" sz="1600" i="1" dirty="0" err="1"/>
              <a:t>ngRoute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5689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94AAC7-1938-49F3-BB3A-5BE59079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3416BB3-8FC8-43D4-9B25-695D5BB3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pt-BR" b="1" dirty="0" err="1"/>
              <a:t>ng</a:t>
            </a:r>
            <a:r>
              <a:rPr lang="pt-BR" b="1" dirty="0"/>
              <a:t>-app</a:t>
            </a:r>
            <a:r>
              <a:rPr lang="pt-BR" dirty="0"/>
              <a:t>: “Sinaliza” para o Angular que a partir daquele ponto é iniciada nossa aplicação.</a:t>
            </a:r>
          </a:p>
          <a:p>
            <a:pPr fontAlgn="base"/>
            <a:r>
              <a:rPr lang="pt-BR" b="1" dirty="0" err="1"/>
              <a:t>ng-model</a:t>
            </a:r>
            <a:r>
              <a:rPr lang="pt-BR" dirty="0"/>
              <a:t>: Liga o valor inserido no campo com o valor apresentado entre chaves (</a:t>
            </a:r>
            <a:r>
              <a:rPr lang="pt-BR" dirty="0" err="1"/>
              <a:t>curly</a:t>
            </a:r>
            <a:r>
              <a:rPr lang="pt-BR" dirty="0"/>
              <a:t> </a:t>
            </a:r>
            <a:r>
              <a:rPr lang="pt-BR" dirty="0" err="1"/>
              <a:t>braces</a:t>
            </a:r>
            <a:r>
              <a:rPr lang="pt-BR" dirty="0"/>
              <a:t> ou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mustaches</a:t>
            </a:r>
            <a:r>
              <a:rPr lang="pt-BR" dirty="0"/>
              <a:t>). Quando um valor é passado de dentro do framework para a </a:t>
            </a:r>
            <a:r>
              <a:rPr lang="pt-BR" dirty="0" err="1"/>
              <a:t>view</a:t>
            </a:r>
            <a:r>
              <a:rPr lang="pt-BR" dirty="0"/>
              <a:t> chamamos isso de Data-</a:t>
            </a:r>
            <a:r>
              <a:rPr lang="pt-BR" dirty="0" err="1"/>
              <a:t>binding</a:t>
            </a:r>
            <a:r>
              <a:rPr lang="pt-BR" dirty="0"/>
              <a:t>. Calma.. Vamos falar mais disso depois.</a:t>
            </a:r>
          </a:p>
          <a:p>
            <a:r>
              <a:rPr lang="pt-BR" b="1" dirty="0" err="1"/>
              <a:t>ng-repeat</a:t>
            </a:r>
            <a:r>
              <a:rPr lang="pt-BR" dirty="0"/>
              <a:t>: Itera entre elementos criando uma repetição de resultados. Muito comum quando você tem uma lista de objetos e quer mostra-los na </a:t>
            </a:r>
            <a:r>
              <a:rPr lang="pt-BR" dirty="0" err="1"/>
              <a:t>View</a:t>
            </a:r>
            <a:r>
              <a:rPr lang="pt-BR" dirty="0"/>
              <a:t>.</a:t>
            </a:r>
          </a:p>
          <a:p>
            <a:r>
              <a:rPr lang="pt-BR" b="1" dirty="0" err="1"/>
              <a:t>ng</a:t>
            </a:r>
            <a:r>
              <a:rPr lang="pt-BR" b="1" dirty="0"/>
              <a:t>-click</a:t>
            </a:r>
            <a:r>
              <a:rPr lang="pt-BR" dirty="0"/>
              <a:t>: Invoca o evento click de uma objeto na </a:t>
            </a:r>
            <a:r>
              <a:rPr lang="pt-BR" dirty="0" err="1"/>
              <a:t>View</a:t>
            </a:r>
            <a:r>
              <a:rPr lang="pt-BR" dirty="0"/>
              <a:t>. Muito comum quando queremos executar uma função presente em nossa </a:t>
            </a:r>
            <a:r>
              <a:rPr lang="pt-BR" dirty="0" err="1"/>
              <a:t>controller</a:t>
            </a:r>
            <a:r>
              <a:rPr lang="pt-BR" dirty="0"/>
              <a:t>.</a:t>
            </a:r>
          </a:p>
          <a:p>
            <a:r>
              <a:rPr lang="pt-BR" b="1" dirty="0" err="1"/>
              <a:t>ng-disable</a:t>
            </a:r>
            <a:r>
              <a:rPr lang="pt-BR" dirty="0"/>
              <a:t>: Inclui o atributo </a:t>
            </a:r>
            <a:r>
              <a:rPr lang="pt-BR" dirty="0" err="1"/>
              <a:t>disable</a:t>
            </a:r>
            <a:r>
              <a:rPr lang="pt-BR" dirty="0"/>
              <a:t> no elemento </a:t>
            </a:r>
            <a:r>
              <a:rPr lang="pt-BR" dirty="0" err="1"/>
              <a:t>html</a:t>
            </a:r>
            <a:r>
              <a:rPr lang="pt-BR" dirty="0"/>
              <a:t> da </a:t>
            </a:r>
            <a:r>
              <a:rPr lang="pt-BR" dirty="0" err="1"/>
              <a:t>view</a:t>
            </a:r>
            <a:r>
              <a:rPr lang="pt-BR" dirty="0"/>
              <a:t>.</a:t>
            </a:r>
          </a:p>
          <a:p>
            <a:r>
              <a:rPr lang="pt-BR" b="1" dirty="0" err="1"/>
              <a:t>ng-if</a:t>
            </a:r>
            <a:r>
              <a:rPr lang="pt-BR" b="1" dirty="0"/>
              <a:t>:</a:t>
            </a:r>
            <a:r>
              <a:rPr lang="pt-BR" dirty="0"/>
              <a:t> Executa uma comparação exibindo o elemento em questão caso essa verificação seja verdadeira.</a:t>
            </a:r>
          </a:p>
        </p:txBody>
      </p:sp>
    </p:spTree>
    <p:extLst>
      <p:ext uri="{BB962C8B-B14F-4D97-AF65-F5344CB8AC3E}">
        <p14:creationId xmlns:p14="http://schemas.microsoft.com/office/powerpoint/2010/main" val="107190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385" y="804519"/>
            <a:ext cx="7491046" cy="1049235"/>
          </a:xfrm>
        </p:spPr>
        <p:txBody>
          <a:bodyPr/>
          <a:lstStyle/>
          <a:p>
            <a:pPr algn="ctr"/>
            <a:r>
              <a:rPr lang="pt-BR" dirty="0" smtClean="0"/>
              <a:t>Index.html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6" t="8316" r="10493" b="17435"/>
          <a:stretch/>
        </p:blipFill>
        <p:spPr bwMode="auto">
          <a:xfrm>
            <a:off x="2227385" y="1908965"/>
            <a:ext cx="8031618" cy="4326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30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7" t="8103" r="6069" b="9452"/>
          <a:stretch/>
        </p:blipFill>
        <p:spPr bwMode="auto">
          <a:xfrm>
            <a:off x="2461846" y="1910861"/>
            <a:ext cx="7444154" cy="424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Zumbis.html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489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0030" y="750278"/>
            <a:ext cx="5111261" cy="951263"/>
          </a:xfrm>
        </p:spPr>
        <p:txBody>
          <a:bodyPr anchor="ctr"/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Página inicial 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6" t="12384" r="6120"/>
          <a:stretch/>
        </p:blipFill>
        <p:spPr bwMode="auto">
          <a:xfrm>
            <a:off x="1840522" y="1915659"/>
            <a:ext cx="8370278" cy="482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67666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290</TotalTime>
  <Words>153</Words>
  <Application>Microsoft Office PowerPoint</Application>
  <PresentationFormat>Personalizar</PresentationFormat>
  <Paragraphs>18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Galeria</vt:lpstr>
      <vt:lpstr>Projeto Angular Js</vt:lpstr>
      <vt:lpstr> AngularJS é uma estrutura de JavaScript que se destina a tornar mais fácil a implementação de aplicações web  tem como objetivo simplificar o desenvolvimento de aplicações WEB.  permitindo que você quebre o seu código em partes,  separando assim suas responsabilidades e seu dinamismo. </vt:lpstr>
      <vt:lpstr>Componentes:</vt:lpstr>
      <vt:lpstr>Diretivas </vt:lpstr>
      <vt:lpstr>Index.html</vt:lpstr>
      <vt:lpstr>Zumbis.html</vt:lpstr>
      <vt:lpstr>Página inicial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Angular Js</dc:title>
  <dc:creator>Wallana Santos</dc:creator>
  <cp:lastModifiedBy>Arruda</cp:lastModifiedBy>
  <cp:revision>20</cp:revision>
  <dcterms:created xsi:type="dcterms:W3CDTF">2017-09-20T14:16:22Z</dcterms:created>
  <dcterms:modified xsi:type="dcterms:W3CDTF">2017-09-26T14:27:04Z</dcterms:modified>
</cp:coreProperties>
</file>