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908720"/>
            <a:ext cx="7772400" cy="1975104"/>
          </a:xfrm>
        </p:spPr>
        <p:txBody>
          <a:bodyPr/>
          <a:lstStyle/>
          <a:p>
            <a:pPr algn="ctr"/>
            <a:r>
              <a:rPr lang="ru-RU" dirty="0" smtClean="0"/>
              <a:t>Телеграм бот на </a:t>
            </a:r>
            <a:r>
              <a:rPr lang="en-US" dirty="0" smtClean="0"/>
              <a:t>Python </a:t>
            </a:r>
            <a:r>
              <a:rPr lang="ru-RU" dirty="0" smtClean="0"/>
              <a:t>с помощью </a:t>
            </a:r>
            <a:r>
              <a:rPr lang="en-US" dirty="0" smtClean="0"/>
              <a:t>python-telegram-</a:t>
            </a:r>
            <a:r>
              <a:rPr lang="en-US" dirty="0" err="1" smtClean="0"/>
              <a:t>bot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56176" y="3789040"/>
            <a:ext cx="2987824" cy="1368152"/>
          </a:xfrm>
        </p:spPr>
        <p:txBody>
          <a:bodyPr/>
          <a:lstStyle/>
          <a:p>
            <a:r>
              <a:rPr lang="ru-RU" dirty="0" smtClean="0"/>
              <a:t>Работа выполнялась Загаевским Тимофеем и Гревцовым Андреем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Перед нами стояла задача написать бота для мессенджера </a:t>
            </a:r>
            <a:r>
              <a:rPr lang="en-US" dirty="0" smtClean="0"/>
              <a:t>Telegram</a:t>
            </a:r>
            <a:r>
              <a:rPr lang="ru-RU" dirty="0" smtClean="0"/>
              <a:t>. Суть бота — обработка фотографий, отправленных пользователем.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Как и говорилось ранее проект написан с помощью библиотеки </a:t>
            </a:r>
            <a:r>
              <a:rPr lang="en-US" dirty="0" smtClean="0"/>
              <a:t>python-telegram-</a:t>
            </a:r>
            <a:r>
              <a:rPr lang="en-US" dirty="0" err="1" smtClean="0"/>
              <a:t>bot</a:t>
            </a:r>
            <a:r>
              <a:rPr lang="ru-RU" dirty="0" smtClean="0"/>
              <a:t>. Наша программа для удобства чтения и понимания разделена на 2 модуля, в каждом из которых присутствуют комментарии.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Модули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Как уже было сказано, код разделен на 2 модуля. 1 из них «</a:t>
            </a:r>
            <a:r>
              <a:rPr lang="en-US" dirty="0" smtClean="0"/>
              <a:t>main.py</a:t>
            </a:r>
            <a:r>
              <a:rPr lang="ru-RU" dirty="0" smtClean="0"/>
              <a:t>» исходя из названия, можно понять что в нем содержится весь основной код и 2 «</a:t>
            </a:r>
            <a:r>
              <a:rPr lang="en-US" dirty="0" smtClean="0"/>
              <a:t>image</a:t>
            </a:r>
            <a:r>
              <a:rPr lang="ru-RU" dirty="0" smtClean="0"/>
              <a:t>_</a:t>
            </a:r>
            <a:r>
              <a:rPr lang="en-US" dirty="0" smtClean="0"/>
              <a:t>functions.py</a:t>
            </a:r>
            <a:r>
              <a:rPr lang="ru-RU" dirty="0" smtClean="0"/>
              <a:t>». В </a:t>
            </a:r>
            <a:r>
              <a:rPr lang="en-US" dirty="0" smtClean="0"/>
              <a:t>image</a:t>
            </a:r>
            <a:r>
              <a:rPr lang="ru-RU" dirty="0" smtClean="0"/>
              <a:t>_</a:t>
            </a:r>
            <a:r>
              <a:rPr lang="en-US" dirty="0" smtClean="0"/>
              <a:t>functions</a:t>
            </a:r>
            <a:r>
              <a:rPr lang="ru-RU" dirty="0" smtClean="0"/>
              <a:t> вынесены все функции программы для обработки изображений. Таким образом мы сделали код более удобным </a:t>
            </a:r>
            <a:r>
              <a:rPr lang="ru-RU" smtClean="0"/>
              <a:t>и понятным.</a:t>
            </a:r>
            <a:endParaRPr lang="ru-RU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Бот получился неплохим. Он очень понятный, потому что при начале работы рассказывает пользователю о том какими функциями он обладает и как с ним работать, а за счет этого и удобным. Также можно много улучшать его: добавить новые функции или сделать сохранение всех изображений в отдельной папке, чтобы например можно было вернуться к работе с ними позже.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</TotalTime>
  <Words>189</Words>
  <Application>Microsoft Office PowerPoint</Application>
  <PresentationFormat>Экран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Метро</vt:lpstr>
      <vt:lpstr>Телеграм бот на Python с помощью python-telegram-bot</vt:lpstr>
      <vt:lpstr>Задача</vt:lpstr>
      <vt:lpstr>Реализация</vt:lpstr>
      <vt:lpstr>Модули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 бот на Python с помощью python-telegram-bot</dc:title>
  <dc:creator>Andrei</dc:creator>
  <cp:lastModifiedBy>Andrei</cp:lastModifiedBy>
  <cp:revision>2</cp:revision>
  <dcterms:created xsi:type="dcterms:W3CDTF">2022-04-18T07:42:11Z</dcterms:created>
  <dcterms:modified xsi:type="dcterms:W3CDTF">2022-04-18T07:57:03Z</dcterms:modified>
</cp:coreProperties>
</file>