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7712D-475C-4EA1-A907-22454F0EC344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E0411-2E26-4D41-A89D-912FD2544E98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7712D-475C-4EA1-A907-22454F0EC344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E0411-2E26-4D41-A89D-912FD2544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7712D-475C-4EA1-A907-22454F0EC344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E0411-2E26-4D41-A89D-912FD2544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7712D-475C-4EA1-A907-22454F0EC344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E0411-2E26-4D41-A89D-912FD2544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7712D-475C-4EA1-A907-22454F0EC344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E0411-2E26-4D41-A89D-912FD2544E9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7712D-475C-4EA1-A907-22454F0EC344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E0411-2E26-4D41-A89D-912FD2544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7712D-475C-4EA1-A907-22454F0EC344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E0411-2E26-4D41-A89D-912FD2544E98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7712D-475C-4EA1-A907-22454F0EC344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E0411-2E26-4D41-A89D-912FD2544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7712D-475C-4EA1-A907-22454F0EC344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E0411-2E26-4D41-A89D-912FD2544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07712D-475C-4EA1-A907-22454F0EC344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FE0411-2E26-4D41-A89D-912FD2544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F07712D-475C-4EA1-A907-22454F0EC344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BFE0411-2E26-4D41-A89D-912FD2544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F07712D-475C-4EA1-A907-22454F0EC344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BFE0411-2E26-4D41-A89D-912FD2544E9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412776"/>
            <a:ext cx="6912768" cy="1975104"/>
          </a:xfrm>
        </p:spPr>
        <p:txBody>
          <a:bodyPr/>
          <a:lstStyle/>
          <a:p>
            <a:pPr algn="ctr"/>
            <a:r>
              <a:rPr lang="ru-RU" dirty="0" smtClean="0"/>
              <a:t>Игра-платформер на </a:t>
            </a:r>
            <a:r>
              <a:rPr lang="en-US" dirty="0" smtClean="0"/>
              <a:t>python</a:t>
            </a:r>
            <a:r>
              <a:rPr lang="ru-RU" dirty="0" smtClean="0"/>
              <a:t> с помощью  </a:t>
            </a:r>
            <a:r>
              <a:rPr lang="en-US" dirty="0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56176" y="4509120"/>
            <a:ext cx="2987824" cy="1148720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Работа выполнялась Загаевским Тимофеем и Гревцовым Андреем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Перед нами стояла задача написать игру в жанре платформер  с «видом с боку». Суть </a:t>
            </a:r>
            <a:r>
              <a:rPr lang="ru-RU" dirty="0" smtClean="0"/>
              <a:t>ее, </a:t>
            </a:r>
            <a:r>
              <a:rPr lang="ru-RU" dirty="0" smtClean="0"/>
              <a:t>как и у всех </a:t>
            </a:r>
            <a:r>
              <a:rPr lang="ru-RU" dirty="0" err="1" smtClean="0"/>
              <a:t>платформеров</a:t>
            </a:r>
            <a:r>
              <a:rPr lang="ru-RU" dirty="0" smtClean="0"/>
              <a:t>, </a:t>
            </a:r>
            <a:r>
              <a:rPr lang="ru-RU" dirty="0" smtClean="0"/>
              <a:t>— добраться до выхода, избегая препятствий.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Как и говорилось ранее проект написан с помощью библиотеки </a:t>
            </a:r>
            <a:r>
              <a:rPr lang="en-US" dirty="0" smtClean="0"/>
              <a:t>Pygame</a:t>
            </a:r>
            <a:r>
              <a:rPr lang="ru-RU" dirty="0" smtClean="0"/>
              <a:t>. В нашей программе описаны различные </a:t>
            </a:r>
            <a:r>
              <a:rPr lang="ru-RU" dirty="0" smtClean="0"/>
              <a:t>классы </a:t>
            </a:r>
            <a:r>
              <a:rPr lang="ru-RU" dirty="0" smtClean="0"/>
              <a:t>для удобства чтения и понимания </a:t>
            </a:r>
            <a:r>
              <a:rPr lang="ru-RU" dirty="0" smtClean="0"/>
              <a:t>кода.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188640"/>
            <a:ext cx="7772400" cy="6120680"/>
          </a:xfrm>
        </p:spPr>
        <p:txBody>
          <a:bodyPr/>
          <a:lstStyle/>
          <a:p>
            <a:r>
              <a:rPr lang="ru-RU" dirty="0" smtClean="0"/>
              <a:t>Классы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400" dirty="0" smtClean="0"/>
              <a:t>В нашей программе основные функции описаны в двух классах. В </a:t>
            </a:r>
            <a:r>
              <a:rPr lang="ru-RU" sz="2400" dirty="0"/>
              <a:t>самом большом из классов</a:t>
            </a:r>
            <a:r>
              <a:rPr lang="en-US" sz="2400" dirty="0"/>
              <a:t> (Player) </a:t>
            </a:r>
            <a:r>
              <a:rPr lang="ru-RU" sz="2400" dirty="0"/>
              <a:t>описано поведение игрока, его движение и взаимодействие с другими объектами</a:t>
            </a:r>
            <a:r>
              <a:rPr lang="ru-RU" sz="2400" dirty="0" smtClean="0"/>
              <a:t>. В </a:t>
            </a:r>
            <a:r>
              <a:rPr lang="ru-RU" sz="2400" dirty="0"/>
              <a:t>классе поменьше (</a:t>
            </a:r>
            <a:r>
              <a:rPr lang="en-US" sz="2400" dirty="0"/>
              <a:t>Level) </a:t>
            </a:r>
            <a:r>
              <a:rPr lang="ru-RU" sz="2400" dirty="0"/>
              <a:t>загрузка уровней. Остальные классы нужны для удобства инициализации игровых объектов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4" t="2837" r="77" b="14359"/>
          <a:stretch/>
        </p:blipFill>
        <p:spPr bwMode="auto">
          <a:xfrm>
            <a:off x="599573" y="3645024"/>
            <a:ext cx="4176464" cy="254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5" t="3443" r="479" b="10315"/>
          <a:stretch/>
        </p:blipFill>
        <p:spPr bwMode="auto">
          <a:xfrm>
            <a:off x="4989704" y="3645024"/>
            <a:ext cx="3960440" cy="253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6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Игра получилась довольно интересной, несмотря на популярный жанр. Всегда есть куда расти и </a:t>
            </a:r>
            <a:r>
              <a:rPr lang="ru-RU" dirty="0"/>
              <a:t>развиваться — наш </a:t>
            </a:r>
            <a:r>
              <a:rPr lang="ru-RU" dirty="0" smtClean="0"/>
              <a:t>проект не исключение. </a:t>
            </a:r>
            <a:r>
              <a:rPr lang="ru-RU" dirty="0" smtClean="0"/>
              <a:t>Также можно добавить </a:t>
            </a:r>
            <a:r>
              <a:rPr lang="ru-RU" dirty="0" smtClean="0"/>
              <a:t>еще больше различных механик, объектов, с которыми игрок мог бы </a:t>
            </a:r>
            <a:r>
              <a:rPr lang="ru-RU" dirty="0" smtClean="0"/>
              <a:t>взаимодействовать.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37</TotalTime>
  <Words>112</Words>
  <Application>Microsoft Office PowerPoint</Application>
  <PresentationFormat>Экран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Метро</vt:lpstr>
      <vt:lpstr>Игра-платформер на python с помощью  pygame</vt:lpstr>
      <vt:lpstr>Задача</vt:lpstr>
      <vt:lpstr>Реализация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Игра-платформер на python с помощью  pygame</dc:title>
  <dc:creator>Andrei</dc:creator>
  <cp:lastModifiedBy>Загаевский Тимофей</cp:lastModifiedBy>
  <cp:revision>4</cp:revision>
  <dcterms:created xsi:type="dcterms:W3CDTF">2022-01-10T17:44:30Z</dcterms:created>
  <dcterms:modified xsi:type="dcterms:W3CDTF">2022-01-10T18:30:46Z</dcterms:modified>
</cp:coreProperties>
</file>