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2" r:id="rId7"/>
    <p:sldId id="265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18105" y="4236085"/>
            <a:ext cx="3907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Group: OneTeammateRanAway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Members: Haifeng Zhan (hz2149) </a:t>
            </a:r>
            <a:endParaRPr lang="en-US" altLang="zh-CN"/>
          </a:p>
          <a:p>
            <a:r>
              <a:rPr lang="en-US" altLang="zh-CN"/>
              <a:t>	   TianyiZhao (tz1330)</a:t>
            </a:r>
            <a:endParaRPr lang="en-US" altLang="zh-CN"/>
          </a:p>
          <a:p>
            <a:r>
              <a:rPr lang="en-US" altLang="zh-CN"/>
              <a:t>	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9750" y="2332990"/>
            <a:ext cx="80651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The Effect of COVID-19 Government Policies on Social Distancing and Infection Numbers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758440" y="616585"/>
            <a:ext cx="3627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CS 6513: Big Data</a:t>
            </a:r>
            <a:endParaRPr lang="en-US" altLang="zh-CN" sz="2800"/>
          </a:p>
          <a:p>
            <a:pPr algn="ctr"/>
            <a:r>
              <a:rPr lang="en-US" altLang="zh-CN" sz="2800"/>
              <a:t>Project</a:t>
            </a:r>
            <a:endParaRPr lang="en-US" altLang="zh-CN" sz="2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Model Fitting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1332230" y="980440"/>
            <a:ext cx="35591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/>
              <a:t>y = exp(a) * exp(b*x)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/>
              <a:t>Starts from Feb.15</a:t>
            </a:r>
            <a:endParaRPr lang="en-US" altLang="zh-CN" sz="2000"/>
          </a:p>
        </p:txBody>
      </p:sp>
      <p:pic>
        <p:nvPicPr>
          <p:cNvPr id="2" name="图片 1" descr="截屏2020-05-10 07.25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1048385"/>
            <a:ext cx="4177665" cy="1600200"/>
          </a:xfrm>
          <a:prstGeom prst="rect">
            <a:avLst/>
          </a:prstGeom>
        </p:spPr>
      </p:pic>
      <p:pic>
        <p:nvPicPr>
          <p:cNvPr id="3" name="图片 2" descr="截屏2020-05-10 07.26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10" y="2471420"/>
            <a:ext cx="5154930" cy="402209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Conclusion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36600" y="1208405"/>
            <a:ext cx="7778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/>
              <a:t>State emergency reduced community mobility.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/>
              <a:t>Many people took actions before governments releasing safety measures.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/>
              <a:t>Spread rate of COVID-19 was limited, but its relation to community mobility and is still questionable.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References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74700" y="98044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endParaRPr lang="en-US" altLang="zh-CN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7865" y="1504950"/>
            <a:ext cx="79400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Abouk, R., Heydari, B. The Immediate Effect of COVID-19 Policies on Social Dis- tancing Behavior in the United States. SSRN: https://ssrn.com/abstract=3571421 or http://dx.doi.org/10.2139/ssrn.3571421.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Adolph, C., Amano, K., Bang-Jensen, B., Fullman, N. &amp; Wilkerson, J. Pandemic politics: Timing state-level social distancing responses to covid-19. </a:t>
            </a:r>
            <a:r>
              <a:rPr lang="zh-CN" altLang="en-US" i="1"/>
              <a:t>medRxiv (2020)</a:t>
            </a:r>
            <a:r>
              <a:rPr lang="zh-CN" altLang="en-US"/>
              <a:t>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4325" y="2567940"/>
            <a:ext cx="610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Thank you!</a:t>
            </a:r>
            <a:endParaRPr lang="en-US" altLang="zh-CN" sz="4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Introduction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74700" y="1271270"/>
            <a:ext cx="7778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2000"/>
              <a:t>Social distancing: A major mechanism to reduce risk of infection.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2000"/>
              <a:t>Governments release policies: School closure, restaurant limits, banning large gatherings, working at home...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988820" y="4446270"/>
            <a:ext cx="516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Safety Policies 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→  Mobility  →  Infection Risk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Questions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74700" y="1271270"/>
            <a:ext cx="7778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2000"/>
              <a:t>How community mobility changes in response to the governments' stay-at-home orders.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2000"/>
              <a:t>How effective is social distancing in reducing spread of COVID-19.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"/>
            </a:pP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988820" y="4784725"/>
            <a:ext cx="516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Safety Policies 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→  Mobility  →  Infection Risk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Data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74700" y="980440"/>
            <a:ext cx="777875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1. Johns Hopkins dashboard data (5)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200"/>
              <a:t>  https://github.com/ CSSEGISandData/COVID-19/tree/master/csse_covid_19_data</a:t>
            </a:r>
            <a:endParaRPr lang="en-US" altLang="zh-CN" sz="12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  Daily reports for new cases by Johns Hopkins CSSE.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2. COVID-19 Community Mobility Reports (88)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200"/>
              <a:t>  https://www.gstatic.com/covid19/mobility/Global_Mobility_Report.csv</a:t>
            </a:r>
            <a:endParaRPr lang="en-US" altLang="zh-CN" sz="12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  Mobility data collected by Google.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Based on mobile apps.</a:t>
            </a:r>
            <a:endParaRPr lang="en-US" altLang="zh-CN" sz="16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3. Government imposed safety measures (34)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200"/>
              <a:t>  https://data.humdata.org/dataset/acaps-covid19-government-measures-dataset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  Official public safety measures collected by ACAPS.</a:t>
            </a:r>
            <a:endParaRPr lang="en-US" altLang="zh-CN" sz="16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Data Cleaning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765810" y="1149350"/>
            <a:ext cx="777875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1. Johns Hopkins dashboard data (5)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Use time_series_covid19_confirmed_US.csv.</a:t>
            </a:r>
            <a:endParaRPr lang="en-US" altLang="zh-CN" sz="16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Dates are column attributes. Need to switch rows and columns.</a:t>
            </a:r>
            <a:endParaRPr lang="en-US" altLang="zh-CN" sz="16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2. COVID-19 Community Mobility Reports (88)</a:t>
            </a:r>
            <a:endParaRPr lang="en-US" altLang="zh-CN" sz="12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Very well organized, including mobility percentage change in each county as well as the total change in each state. Only need to extract useful items.</a:t>
            </a:r>
            <a:endParaRPr lang="en-US" altLang="zh-CN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Data Cleaning</a:t>
            </a:r>
            <a:endParaRPr lang="en-US" altLang="zh-CN" sz="3600" u="sng"/>
          </a:p>
        </p:txBody>
      </p:sp>
      <p:sp>
        <p:nvSpPr>
          <p:cNvPr id="5" name="文本框 4"/>
          <p:cNvSpPr txBox="1"/>
          <p:nvPr/>
        </p:nvSpPr>
        <p:spPr>
          <a:xfrm>
            <a:off x="682625" y="1186815"/>
            <a:ext cx="77787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/>
              <a:t>3. Government imposed safety measures (34)</a:t>
            </a:r>
            <a:endParaRPr lang="en-US" altLang="zh-CN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/>
              <a:t>Contents are safety measures and news reports. Extract data by keywords and manually check data.</a:t>
            </a:r>
            <a:endParaRPr lang="en-US" altLang="zh-CN" sz="1600"/>
          </a:p>
        </p:txBody>
      </p:sp>
      <p:pic>
        <p:nvPicPr>
          <p:cNvPr id="2" name="图片 1" descr="截屏2020-05-10 07.16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3279775"/>
            <a:ext cx="6266180" cy="133477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Visualization</a:t>
            </a:r>
            <a:endParaRPr lang="en-US" altLang="zh-CN" sz="3600" u="sng"/>
          </a:p>
        </p:txBody>
      </p:sp>
      <p:pic>
        <p:nvPicPr>
          <p:cNvPr id="2" name="图片 1" descr="截屏2020-05-10 07.07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038860"/>
            <a:ext cx="7558405" cy="488442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Visualization</a:t>
            </a:r>
            <a:endParaRPr lang="en-US" altLang="zh-CN" sz="3600" u="sng"/>
          </a:p>
        </p:txBody>
      </p:sp>
      <p:pic>
        <p:nvPicPr>
          <p:cNvPr id="3" name="图片 2" descr="截屏2020-05-10 07.07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038860"/>
            <a:ext cx="7558405" cy="4884420"/>
          </a:xfrm>
          <a:prstGeom prst="rect">
            <a:avLst/>
          </a:prstGeom>
        </p:spPr>
      </p:pic>
      <p:pic>
        <p:nvPicPr>
          <p:cNvPr id="6" name="图片 5" descr="截屏2020-05-10 07.10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20" y="1131570"/>
            <a:ext cx="5232400" cy="404241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7865" y="335280"/>
            <a:ext cx="314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u="sng"/>
              <a:t>Visualization</a:t>
            </a:r>
            <a:endParaRPr lang="en-US" altLang="zh-CN" sz="3600" u="sng"/>
          </a:p>
        </p:txBody>
      </p:sp>
      <p:pic>
        <p:nvPicPr>
          <p:cNvPr id="2" name="图片 1" descr="截屏2020-05-10 07.08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640205"/>
            <a:ext cx="7788275" cy="38563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2344</Words>
  <Application>WPS 文字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方正书宋_GBK</vt:lpstr>
      <vt:lpstr>Wingdings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tianyizhao</dc:creator>
  <cp:lastModifiedBy>tianyizhao</cp:lastModifiedBy>
  <cp:revision>2</cp:revision>
  <dcterms:created xsi:type="dcterms:W3CDTF">2020-05-10T11:41:37Z</dcterms:created>
  <dcterms:modified xsi:type="dcterms:W3CDTF">2020-05-10T11:41:37Z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