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9" r:id="rId2"/>
    <p:sldId id="267" r:id="rId3"/>
    <p:sldId id="277" r:id="rId4"/>
    <p:sldId id="278" r:id="rId5"/>
    <p:sldId id="279" r:id="rId6"/>
    <p:sldId id="300" r:id="rId7"/>
    <p:sldId id="299" r:id="rId8"/>
    <p:sldId id="302" r:id="rId9"/>
    <p:sldId id="301" r:id="rId10"/>
    <p:sldId id="274" r:id="rId11"/>
    <p:sldId id="290" r:id="rId12"/>
    <p:sldId id="275" r:id="rId13"/>
    <p:sldId id="291" r:id="rId14"/>
    <p:sldId id="276" r:id="rId15"/>
    <p:sldId id="292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8"/>
    <p:restoredTop sz="74422"/>
  </p:normalViewPr>
  <p:slideViewPr>
    <p:cSldViewPr snapToGrid="0">
      <p:cViewPr varScale="1">
        <p:scale>
          <a:sx n="159" d="100"/>
          <a:sy n="159" d="100"/>
        </p:scale>
        <p:origin x="25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66041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Strong community support</a:t>
            </a:r>
          </a:p>
          <a:p>
            <a:r>
              <a:rPr lang="en-US" dirty="0"/>
              <a:t>Easy to learn</a:t>
            </a:r>
          </a:p>
        </p:txBody>
      </p:sp>
    </p:spTree>
    <p:extLst>
      <p:ext uri="{BB962C8B-B14F-4D97-AF65-F5344CB8AC3E}">
        <p14:creationId xmlns:p14="http://schemas.microsoft.com/office/powerpoint/2010/main" val="362784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2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9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1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4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TITLE_2_1_1_2_2_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34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Node Introduction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Node Introduction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is Node.js?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65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233458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Node.js is a JavaScript runtime that executes JavaScript code outside the browser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Is open source, and runs on most platforms (Windows, Linux, Unix, Mac OS)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used to develop entire full stack web applications using only JavaScript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currently installed version with `node –v` command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46A20-018B-6076-6842-BC689DBF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081" y="3443380"/>
            <a:ext cx="2708338" cy="16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Node Introduction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is NPM?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38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NPM?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196882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NPM (Node Package Manager) is the default package manager for Node.js, included with installation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Is a command line tool that can be used to install packages from the </a:t>
            </a:r>
            <a:r>
              <a:rPr lang="en-US" sz="1600" dirty="0" err="1"/>
              <a:t>npm</a:t>
            </a:r>
            <a:r>
              <a:rPr lang="en-US" sz="1600" dirty="0"/>
              <a:t> registry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currently installed version with `</a:t>
            </a:r>
            <a:r>
              <a:rPr lang="en-US" sz="1600" dirty="0" err="1"/>
              <a:t>npm</a:t>
            </a:r>
            <a:r>
              <a:rPr lang="en-US" sz="1600" dirty="0"/>
              <a:t> –v` command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3A6B0-03AE-C7EB-B339-10A232AB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60" y="3093176"/>
            <a:ext cx="4256980" cy="16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Node 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Create React App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79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Create React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196882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React App is a command line tool for quickly generating new React applications pre-configured tools such as webpack and Babel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Includes a development server useful for seeing local changes update to apps reflected in real time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8BEFC-9C1B-8F34-50BD-D49C2B40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92" y="2447651"/>
            <a:ext cx="2826915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2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Day 1 Review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JSX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Node.js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NPM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Create React App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Node Introduction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Day 1 Review Discussion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a callback function?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are some of the benefits of React?</a:t>
            </a:r>
          </a:p>
        </p:txBody>
      </p:sp>
    </p:spTree>
    <p:extLst>
      <p:ext uri="{BB962C8B-B14F-4D97-AF65-F5344CB8AC3E}">
        <p14:creationId xmlns:p14="http://schemas.microsoft.com/office/powerpoint/2010/main" val="94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3092779"/>
            <a:ext cx="4181696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Introduction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Getting Started with React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24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1150747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Typically, developers will initialize new projects using a generator such Create React App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 minimum version of React can be added to an HTML page via CDN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D02068-AAE3-3D66-94C3-147FE36EF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110" y="2465937"/>
            <a:ext cx="3453779" cy="25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0798-F53A-2F09-B79B-B3AD03F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Component?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710DD-A947-3F31-9A1B-E7898FA96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499A0-83CC-B398-B3B8-525DAA48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36" y="270701"/>
            <a:ext cx="3621264" cy="467595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D771632-C52A-3978-C551-A6AE610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395830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Encapsulated piece of code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rendering a specific portion of the page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Can contain other ‘child’ components rendered inside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1F49E1C-22C8-ED05-D0BF-89C6D037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628" y="3053622"/>
            <a:ext cx="3582444" cy="17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5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FEE5-448F-ED1E-1704-E2E5090F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(JavaScript Syntax Extension)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4753D-2B3A-B676-7F7D-44F74FCF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4791281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An HTML-like syntax for creating components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Allows the use of embedded JS expressions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Not included in base React library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Not required, but recommended!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56E9-C5CA-D586-B433-175270D0D7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48C8DB-8432-6632-1216-76E946DBE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7114" y="2104373"/>
            <a:ext cx="4497487" cy="28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34077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19585</TotalTime>
  <Words>363</Words>
  <Application>Microsoft Office PowerPoint</Application>
  <PresentationFormat>On-screen Show (16:9)</PresentationFormat>
  <Paragraphs>91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Arial</vt:lpstr>
      <vt:lpstr>Calibri</vt:lpstr>
      <vt:lpstr>Pluralsight default theme</vt:lpstr>
      <vt:lpstr>React Fundamentals Node Introduction</vt:lpstr>
      <vt:lpstr>Topics</vt:lpstr>
      <vt:lpstr>Node Introduction Day 1 Review Discussion</vt:lpstr>
      <vt:lpstr>PowerPoint Presentation</vt:lpstr>
      <vt:lpstr>PowerPoint Presentation</vt:lpstr>
      <vt:lpstr>React Introduction Getting Started with React</vt:lpstr>
      <vt:lpstr>Getting Started with React</vt:lpstr>
      <vt:lpstr>What’s a Component?</vt:lpstr>
      <vt:lpstr>JSX (JavaScript Syntax Extension)</vt:lpstr>
      <vt:lpstr>Node Introduction What is Node.js?</vt:lpstr>
      <vt:lpstr>What is Node.js?</vt:lpstr>
      <vt:lpstr>Node Introduction What is NPM?</vt:lpstr>
      <vt:lpstr>What is NPM?</vt:lpstr>
      <vt:lpstr>Node Introduction Create React App</vt:lpstr>
      <vt:lpstr>What is Create React App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Timothy Kellogg</cp:lastModifiedBy>
  <cp:revision>41</cp:revision>
  <dcterms:modified xsi:type="dcterms:W3CDTF">2023-05-09T02:53:35Z</dcterms:modified>
</cp:coreProperties>
</file>