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9" r:id="rId2"/>
    <p:sldId id="267" r:id="rId3"/>
    <p:sldId id="274" r:id="rId4"/>
    <p:sldId id="288" r:id="rId5"/>
    <p:sldId id="287" r:id="rId6"/>
    <p:sldId id="281" r:id="rId7"/>
    <p:sldId id="289" r:id="rId8"/>
    <p:sldId id="279" r:id="rId9"/>
    <p:sldId id="285" r:id="rId10"/>
    <p:sldId id="276" r:id="rId11"/>
    <p:sldId id="290" r:id="rId12"/>
    <p:sldId id="277" r:id="rId13"/>
    <p:sldId id="291" r:id="rId14"/>
    <p:sldId id="278" r:id="rId15"/>
    <p:sldId id="292" r:id="rId16"/>
    <p:sldId id="280" r:id="rId17"/>
    <p:sldId id="286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74422"/>
  </p:normalViewPr>
  <p:slideViewPr>
    <p:cSldViewPr snapToGrid="0">
      <p:cViewPr varScale="1">
        <p:scale>
          <a:sx n="125" d="100"/>
          <a:sy n="125" d="100"/>
        </p:scale>
        <p:origin x="239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</a:t>
            </a:r>
            <a:r>
              <a:rPr lang="en-US" dirty="0" err="1"/>
              <a:t>jsref</a:t>
            </a:r>
            <a:r>
              <a:rPr lang="en-US" dirty="0"/>
              <a:t>/</a:t>
            </a:r>
            <a:r>
              <a:rPr lang="en-US" dirty="0" err="1"/>
              <a:t>dom_obj_event.asp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anyone heard of TypeScript?</a:t>
            </a:r>
          </a:p>
        </p:txBody>
      </p:sp>
    </p:spTree>
    <p:extLst>
      <p:ext uri="{BB962C8B-B14F-4D97-AF65-F5344CB8AC3E}">
        <p14:creationId xmlns:p14="http://schemas.microsoft.com/office/powerpoint/2010/main" val="135048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go over the basic concepts built into the JavaScript language. </a:t>
            </a: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know about variables?</a:t>
            </a:r>
          </a:p>
        </p:txBody>
      </p:sp>
    </p:spTree>
    <p:extLst>
      <p:ext uri="{BB962C8B-B14F-4D97-AF65-F5344CB8AC3E}">
        <p14:creationId xmlns:p14="http://schemas.microsoft.com/office/powerpoint/2010/main" val="127261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know about variables?</a:t>
            </a:r>
          </a:p>
        </p:txBody>
      </p:sp>
    </p:spTree>
    <p:extLst>
      <p:ext uri="{BB962C8B-B14F-4D97-AF65-F5344CB8AC3E}">
        <p14:creationId xmlns:p14="http://schemas.microsoft.com/office/powerpoint/2010/main" val="87044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function?</a:t>
            </a:r>
          </a:p>
        </p:txBody>
      </p:sp>
    </p:spTree>
    <p:extLst>
      <p:ext uri="{BB962C8B-B14F-4D97-AF65-F5344CB8AC3E}">
        <p14:creationId xmlns:p14="http://schemas.microsoft.com/office/powerpoint/2010/main" val="131675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object?</a:t>
            </a:r>
          </a:p>
        </p:txBody>
      </p:sp>
    </p:spTree>
    <p:extLst>
      <p:ext uri="{BB962C8B-B14F-4D97-AF65-F5344CB8AC3E}">
        <p14:creationId xmlns:p14="http://schemas.microsoft.com/office/powerpoint/2010/main" val="356184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class?</a:t>
            </a:r>
          </a:p>
        </p:txBody>
      </p:sp>
    </p:spTree>
    <p:extLst>
      <p:ext uri="{BB962C8B-B14F-4D97-AF65-F5344CB8AC3E}">
        <p14:creationId xmlns:p14="http://schemas.microsoft.com/office/powerpoint/2010/main" val="121864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event?</a:t>
            </a:r>
          </a:p>
        </p:txBody>
      </p:sp>
    </p:spTree>
    <p:extLst>
      <p:ext uri="{BB962C8B-B14F-4D97-AF65-F5344CB8AC3E}">
        <p14:creationId xmlns:p14="http://schemas.microsoft.com/office/powerpoint/2010/main" val="129258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TITLE_2_1_1_2_2_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even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JavaScript Review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Objects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5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'Honda'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'Civic'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2017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spinningRims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 Bracket Notation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 Bracket Notation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5169B2-66EE-EB68-45B5-99D414DF0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343847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Containers for collections of properties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 can be of any type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Can access properties via ”Dot” or “Bracket” notation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1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Classes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2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2893588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Classes were introduced to JavaScript as a part of ES6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Instructor automatically called when a new object is initialized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Intended to be familiar to developers with object-oriented experience.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3701441" y="942026"/>
            <a:ext cx="5311035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greetings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`Hello! My name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06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Events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52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221270" y="1089990"/>
            <a:ext cx="4690997" cy="14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handleButtonClick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()”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Click me!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D43CEC-5523-CCEE-F3FE-28264EC19009}"/>
              </a:ext>
            </a:extLst>
          </p:cNvPr>
          <p:cNvSpPr txBox="1">
            <a:spLocks/>
          </p:cNvSpPr>
          <p:nvPr/>
        </p:nvSpPr>
        <p:spPr>
          <a:xfrm>
            <a:off x="613701" y="1028374"/>
            <a:ext cx="3357050" cy="341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Events drive interaction between JS code and an HTML page</a:t>
            </a:r>
          </a:p>
          <a:p>
            <a:pPr marL="228600" indent="0"/>
            <a:endParaRPr lang="en-US" sz="1800" dirty="0"/>
          </a:p>
          <a:p>
            <a:pPr marL="228600" indent="0"/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are </a:t>
            </a:r>
            <a:r>
              <a:rPr lang="en-US" sz="1800" dirty="0">
                <a:hlinkClick r:id="rId3"/>
              </a:rPr>
              <a:t>a lot</a:t>
            </a:r>
            <a:r>
              <a:rPr lang="en-US" sz="1800" dirty="0"/>
              <a:t> of types of events but common ones are: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onclick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onchange</a:t>
            </a:r>
            <a:endParaRPr lang="en-US" sz="18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onload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onkeydown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F83EA-16A4-A26C-F15D-F858D068B2C9}"/>
              </a:ext>
            </a:extLst>
          </p:cNvPr>
          <p:cNvSpPr/>
          <p:nvPr/>
        </p:nvSpPr>
        <p:spPr>
          <a:xfrm>
            <a:off x="4221270" y="3113210"/>
            <a:ext cx="4690997" cy="14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handleButtonClick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alert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'button clicked!'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713EE-9A3E-D44A-D7FD-A1BE32E7DED2}"/>
              </a:ext>
            </a:extLst>
          </p:cNvPr>
          <p:cNvSpPr txBox="1"/>
          <p:nvPr/>
        </p:nvSpPr>
        <p:spPr>
          <a:xfrm>
            <a:off x="4177340" y="28001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B471A-E797-FB74-7696-3DF90190E0A1}"/>
              </a:ext>
            </a:extLst>
          </p:cNvPr>
          <p:cNvSpPr txBox="1"/>
          <p:nvPr/>
        </p:nvSpPr>
        <p:spPr>
          <a:xfrm>
            <a:off x="4147451" y="7936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2846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TypeScript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91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AB51B-0AC0-2F03-9D94-D333FD12C615}"/>
              </a:ext>
            </a:extLst>
          </p:cNvPr>
          <p:cNvSpPr/>
          <p:nvPr/>
        </p:nvSpPr>
        <p:spPr>
          <a:xfrm>
            <a:off x="4189956" y="942025"/>
            <a:ext cx="4759891" cy="367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boolean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'Honda'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'Civic'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2017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'2022'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error!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9183E8-8CD2-B532-42D6-22BA3208A31C}"/>
              </a:ext>
            </a:extLst>
          </p:cNvPr>
          <p:cNvSpPr txBox="1">
            <a:spLocks/>
          </p:cNvSpPr>
          <p:nvPr/>
        </p:nvSpPr>
        <p:spPr>
          <a:xfrm>
            <a:off x="530853" y="1028375"/>
            <a:ext cx="3576256" cy="35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A superset of JavaScript, created by Microsoft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Adds syntax for specifying types function parameters and variables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TypeScript code is “</a:t>
            </a:r>
            <a:r>
              <a:rPr lang="en-US" sz="1800" dirty="0" err="1"/>
              <a:t>transpiled</a:t>
            </a:r>
            <a:r>
              <a:rPr lang="en-US" sz="1800" dirty="0"/>
              <a:t>” back to </a:t>
            </a:r>
            <a:r>
              <a:rPr lang="en-US" sz="1800" dirty="0" err="1"/>
              <a:t>JavasScript</a:t>
            </a:r>
            <a:r>
              <a:rPr lang="en-US" sz="1800" dirty="0"/>
              <a:t> before it runs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Let’s talk about…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Types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Variables 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Functions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Objects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Classes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Events</a:t>
            </a:r>
          </a:p>
          <a:p>
            <a:pPr lvl="1" indent="-323850">
              <a:lnSpc>
                <a:spcPct val="150000"/>
              </a:lnSpc>
              <a:buChar char="●"/>
            </a:pPr>
            <a:endParaRPr lang="en-US" dirty="0"/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TypeScript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Types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65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String</a:t>
            </a:r>
          </a:p>
          <a:p>
            <a:r>
              <a:rPr lang="en-US" sz="2800" b="1" dirty="0"/>
              <a:t>Number</a:t>
            </a:r>
          </a:p>
          <a:p>
            <a:r>
              <a:rPr lang="en-US" sz="2800" b="1" dirty="0"/>
              <a:t>Boolean</a:t>
            </a:r>
          </a:p>
          <a:p>
            <a:r>
              <a:rPr lang="en-US" sz="2800" b="1" dirty="0"/>
              <a:t>Null</a:t>
            </a:r>
          </a:p>
          <a:p>
            <a:r>
              <a:rPr lang="en-US" sz="2800" b="1" dirty="0"/>
              <a:t>Undefined </a:t>
            </a:r>
          </a:p>
          <a:p>
            <a:r>
              <a:rPr lang="en-US" sz="2800" dirty="0" err="1"/>
              <a:t>BigInt</a:t>
            </a:r>
            <a:endParaRPr lang="en-US" sz="2800" dirty="0"/>
          </a:p>
          <a:p>
            <a:r>
              <a:rPr lang="en-US" sz="2800" dirty="0"/>
              <a:t>Symbol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112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Variables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94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5BE87AC-19BE-9811-DBC3-2E04ED8B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3907731" cy="3173100"/>
          </a:xfrm>
        </p:spPr>
        <p:txBody>
          <a:bodyPr/>
          <a:lstStyle/>
          <a:p>
            <a:r>
              <a:rPr lang="en-US" sz="3600" dirty="0"/>
              <a:t>const</a:t>
            </a:r>
          </a:p>
          <a:p>
            <a:endParaRPr lang="en-US" sz="3600" dirty="0"/>
          </a:p>
          <a:p>
            <a:r>
              <a:rPr lang="en-US" sz="3600" dirty="0"/>
              <a:t>let</a:t>
            </a:r>
          </a:p>
          <a:p>
            <a:endParaRPr lang="en-US" sz="3600" dirty="0"/>
          </a:p>
          <a:p>
            <a:r>
              <a:rPr lang="en-US" sz="3600" dirty="0"/>
              <a:t>var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7FDAD-8F1B-C537-FB6B-A3DC8345CF1E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'apple’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0B03033-18FE-45DB-1BEE-CE65976A8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42254"/>
              </p:ext>
            </p:extLst>
          </p:nvPr>
        </p:nvGraphicFramePr>
        <p:xfrm>
          <a:off x="832906" y="1628384"/>
          <a:ext cx="6655572" cy="257309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63893">
                  <a:extLst>
                    <a:ext uri="{9D8B030D-6E8A-4147-A177-3AD203B41FA5}">
                      <a16:colId xmlns:a16="http://schemas.microsoft.com/office/drawing/2014/main" val="1259382005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2212649577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4245539787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3066515175"/>
                    </a:ext>
                  </a:extLst>
                </a:gridCol>
              </a:tblGrid>
              <a:tr h="85769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45907"/>
                  </a:ext>
                </a:extLst>
              </a:tr>
              <a:tr h="857697">
                <a:tc>
                  <a:txBody>
                    <a:bodyPr/>
                    <a:lstStyle/>
                    <a:p>
                      <a:r>
                        <a:rPr lang="en-US" sz="1800" dirty="0"/>
                        <a:t>Re-assignable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70738"/>
                  </a:ext>
                </a:extLst>
              </a:tr>
              <a:tr h="857697">
                <a:tc>
                  <a:txBody>
                    <a:bodyPr/>
                    <a:lstStyle/>
                    <a:p>
                      <a:r>
                        <a:rPr lang="en-US" sz="1800" dirty="0"/>
                        <a:t>Re-declarable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8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87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Functions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0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343847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Reusable blocks of code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Can accept a list of arguments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Invoked by calling function name with parenthesis ()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`Hello, $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03984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19039</TotalTime>
  <Words>505</Words>
  <Application>Microsoft Macintosh PowerPoint</Application>
  <PresentationFormat>On-screen Show (16:9)</PresentationFormat>
  <Paragraphs>183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Menlo</vt:lpstr>
      <vt:lpstr>Montserrat</vt:lpstr>
      <vt:lpstr>Calibri</vt:lpstr>
      <vt:lpstr>Arial</vt:lpstr>
      <vt:lpstr>Pluralsight default theme</vt:lpstr>
      <vt:lpstr>React Fundamentals JavaScript Review</vt:lpstr>
      <vt:lpstr>Let’s talk about…</vt:lpstr>
      <vt:lpstr>JavaScript Review Types</vt:lpstr>
      <vt:lpstr>Primitive Types</vt:lpstr>
      <vt:lpstr>JavaScript Review Variables</vt:lpstr>
      <vt:lpstr>Variables</vt:lpstr>
      <vt:lpstr>Variables</vt:lpstr>
      <vt:lpstr>JavaScript Review Functions</vt:lpstr>
      <vt:lpstr>Functions</vt:lpstr>
      <vt:lpstr>JavaScript Review Objects</vt:lpstr>
      <vt:lpstr>Objects</vt:lpstr>
      <vt:lpstr>JavaScript Review Classes</vt:lpstr>
      <vt:lpstr>Classes</vt:lpstr>
      <vt:lpstr>JavaScript Review Events</vt:lpstr>
      <vt:lpstr>Events</vt:lpstr>
      <vt:lpstr>JavaScript Review TypeScript</vt:lpstr>
      <vt:lpstr>TypeScript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Kellogg</cp:lastModifiedBy>
  <cp:revision>14</cp:revision>
  <dcterms:modified xsi:type="dcterms:W3CDTF">2022-10-17T13:12:27Z</dcterms:modified>
</cp:coreProperties>
</file>