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9" r:id="rId2"/>
    <p:sldId id="267" r:id="rId3"/>
    <p:sldId id="296" r:id="rId4"/>
    <p:sldId id="278" r:id="rId5"/>
    <p:sldId id="277" r:id="rId6"/>
    <p:sldId id="290" r:id="rId7"/>
    <p:sldId id="297" r:id="rId8"/>
    <p:sldId id="298" r:id="rId9"/>
    <p:sldId id="299" r:id="rId10"/>
    <p:sldId id="279" r:id="rId11"/>
    <p:sldId id="291" r:id="rId12"/>
    <p:sldId id="292" r:id="rId13"/>
    <p:sldId id="294" r:id="rId14"/>
    <p:sldId id="293" r:id="rId15"/>
    <p:sldId id="295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4422"/>
  </p:normalViewPr>
  <p:slideViewPr>
    <p:cSldViewPr snapToGrid="0">
      <p:cViewPr varScale="1">
        <p:scale>
          <a:sx n="125" d="100"/>
          <a:sy n="125" d="100"/>
        </p:scale>
        <p:origin x="244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54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7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6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3 column 2 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2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Component Lifecycle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componentDidMount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5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Runs after component is mounted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 used to fetch any data the component needs to perform its role</a:t>
            </a:r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52169" y="49"/>
            <a:ext cx="509183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Jeopardy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question: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nlo" panose="020B0609030804020204" pitchFamily="49" charset="0"/>
              </a:rPr>
              <a:t>{}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getNewQuestion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axios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jservice.io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/random’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question: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})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})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calls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this.getNewQuestion</a:t>
            </a:r>
            <a:r>
              <a:rPr 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() after component mounts</a:t>
            </a:r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componentDidMount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getNewQuestion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stringify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269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componentDidUpdate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57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88158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Runs after every component update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Receives previous props and state as arguments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Often paired with a conditional to limit execution to certain updates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02065" y="49"/>
            <a:ext cx="5141935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updates document title after count changes</a:t>
            </a:r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componentDidUpdate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prevProps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prevState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!==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prevState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`Count -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+1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318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componentWillUnmount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32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181685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Runs right before component is removed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 used for cleanup to avoid memory leaks: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Clear timers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Cancel network requests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3920647" y="49"/>
            <a:ext cx="522335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date: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componentDidMount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timerID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setInterval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    1000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clears interval when component is unmounted</a:t>
            </a: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componentWillUnmount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clearInterval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timerID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date: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})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Hello, world!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It is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toLocaleTimeString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43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Day 2 Review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Understanding the Component Lifecycle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are props?</a:t>
            </a:r>
          </a:p>
        </p:txBody>
      </p:sp>
    </p:spTree>
    <p:extLst>
      <p:ext uri="{BB962C8B-B14F-4D97-AF65-F5344CB8AC3E}">
        <p14:creationId xmlns:p14="http://schemas.microsoft.com/office/powerpoint/2010/main" val="13798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57175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the difference between a functional component and a class component?</a:t>
            </a:r>
          </a:p>
        </p:txBody>
      </p:sp>
    </p:spTree>
    <p:extLst>
      <p:ext uri="{BB962C8B-B14F-4D97-AF65-F5344CB8AC3E}">
        <p14:creationId xmlns:p14="http://schemas.microsoft.com/office/powerpoint/2010/main" val="17155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What is the Component Lifecycle?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Component Lifecycle?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28057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Components have a ‘lifecycle’ that consists of three phases: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Mounting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Updating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Unmounting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phase makes use of other built-in React methods to manage its operation.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66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B0B3-A97D-1752-5436-F8FB8FE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5076-EF9D-B780-3878-98C89BA6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7625100" cy="3462207"/>
          </a:xfrm>
        </p:spPr>
        <p:txBody>
          <a:bodyPr/>
          <a:lstStyle/>
          <a:p>
            <a:pPr marL="228600" indent="0"/>
            <a:r>
              <a:rPr lang="en-US" sz="2400" dirty="0"/>
              <a:t>Methods called during mount:</a:t>
            </a:r>
          </a:p>
          <a:p>
            <a:pPr marL="228600" indent="0"/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/>
              <a:t>constructor()</a:t>
            </a:r>
          </a:p>
          <a:p>
            <a:pPr marL="742950" indent="-514350">
              <a:buFont typeface="+mj-lt"/>
              <a:buAutoNum type="arabicPeriod"/>
            </a:pPr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getDerivedStateFromProps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/>
              <a:t>render()</a:t>
            </a:r>
          </a:p>
          <a:p>
            <a:pPr marL="742950" indent="-514350">
              <a:buFont typeface="+mj-lt"/>
              <a:buAutoNum type="arabicPeriod"/>
            </a:pPr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b="1" dirty="0" err="1"/>
              <a:t>componentDidMount</a:t>
            </a:r>
            <a:r>
              <a:rPr lang="en-US" sz="2400" b="1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9F9-C93A-6DB9-9650-6E36539E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11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B0B3-A97D-1752-5436-F8FB8FE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5076-EF9D-B780-3878-98C89BA6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7625100" cy="3462207"/>
          </a:xfrm>
        </p:spPr>
        <p:txBody>
          <a:bodyPr/>
          <a:lstStyle/>
          <a:p>
            <a:pPr marL="228600" indent="0"/>
            <a:r>
              <a:rPr lang="en-US" sz="2400" dirty="0"/>
              <a:t>Methods called during update:</a:t>
            </a:r>
          </a:p>
          <a:p>
            <a:pPr marL="228600" indent="0"/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getDerivedStateFromProps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shouldComponentUpdate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dirty="0"/>
              <a:t>render()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getSnapshotBeforeUpdate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b="1" dirty="0" err="1"/>
              <a:t>componentDidUpdate</a:t>
            </a:r>
            <a:r>
              <a:rPr lang="en-US" sz="2400" b="1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9F9-C93A-6DB9-9650-6E36539E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88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B0B3-A97D-1752-5436-F8FB8FE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5076-EF9D-B780-3878-98C89BA6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7625100" cy="3462207"/>
          </a:xfrm>
        </p:spPr>
        <p:txBody>
          <a:bodyPr/>
          <a:lstStyle/>
          <a:p>
            <a:pPr marL="228600" indent="0"/>
            <a:r>
              <a:rPr lang="en-US" sz="2400" dirty="0"/>
              <a:t>Methods called during update:</a:t>
            </a:r>
          </a:p>
          <a:p>
            <a:pPr marL="228600" indent="0"/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b="1" dirty="0" err="1"/>
              <a:t>componentWillUnmount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9F9-C93A-6DB9-9650-6E36539E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9932781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19543</TotalTime>
  <Words>609</Words>
  <Application>Microsoft Macintosh PowerPoint</Application>
  <PresentationFormat>On-screen Show (16:9)</PresentationFormat>
  <Paragraphs>171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Menlo</vt:lpstr>
      <vt:lpstr>Montserrat</vt:lpstr>
      <vt:lpstr>Calibri</vt:lpstr>
      <vt:lpstr>Pluralsight default theme</vt:lpstr>
      <vt:lpstr>React Fundamentals Component Lifecycle</vt:lpstr>
      <vt:lpstr>Topics</vt:lpstr>
      <vt:lpstr>PowerPoint Presentation</vt:lpstr>
      <vt:lpstr>PowerPoint Presentation</vt:lpstr>
      <vt:lpstr>Component Lifecycle What is the Component Lifecycle?</vt:lpstr>
      <vt:lpstr>What is the Component Lifecycle?</vt:lpstr>
      <vt:lpstr>Mounting</vt:lpstr>
      <vt:lpstr>Updating</vt:lpstr>
      <vt:lpstr>Unmounting</vt:lpstr>
      <vt:lpstr>Component Lifecycle componentDidMount</vt:lpstr>
      <vt:lpstr>componentDidMount()</vt:lpstr>
      <vt:lpstr>Component Lifecycle componentDidUpdate</vt:lpstr>
      <vt:lpstr>componentDidUpdate()</vt:lpstr>
      <vt:lpstr>Component Lifecycle componentWillUnmount</vt:lpstr>
      <vt:lpstr>componentWillUnmount()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Kellogg</cp:lastModifiedBy>
  <cp:revision>54</cp:revision>
  <dcterms:modified xsi:type="dcterms:W3CDTF">2022-10-19T13:37:05Z</dcterms:modified>
</cp:coreProperties>
</file>