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694"/>
  </p:normalViewPr>
  <p:slideViewPr>
    <p:cSldViewPr snapToGrid="0">
      <p:cViewPr varScale="1">
        <p:scale>
          <a:sx n="121" d="100"/>
          <a:sy n="121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4F40-30EC-D70F-613C-E1E81432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AB97A-B3DD-D902-6247-A9158ADF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C911-3AD9-9575-42A7-B368CE4C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532B1-77E7-A271-4948-280089E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B5BE-E8B1-2757-4A95-B98078CE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7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C321-0B0A-CA36-83EF-DE741934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D72D-65EE-6D5B-F23D-76502B085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D6804-E157-F1BF-B90E-BBF61320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13F5F-FE07-EE7D-DD7B-000A7545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7A02-5556-51C9-6F5F-D4066204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C85F8-9ABA-59E9-C142-CDD818E81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D700D-8E59-5838-3748-EB64695E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CB4A-7CB0-7C1D-9571-CE125DCE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37C5-024D-6700-C5E7-4A6E7464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EFB8-03CB-D5E4-748C-552265BE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A745-519F-7242-CB0E-B9B9CA33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4CCC-BB08-953C-F613-0D87630F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68EC-A932-AA13-CD29-F7A459E9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04FC-71F4-E83D-E327-78EEA166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B5A5-19DE-01BF-B527-5499FD6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B9C1-9ABC-B908-A704-353EBF00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2792D-89F7-F0A8-3E84-EB17C3A7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D636-7E1D-32E6-DBA6-CC772649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1EE2-9466-5EA0-93C9-8782CDA6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D4D5-4683-7C65-35B6-6709F657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F107-73D8-15B4-C689-271E712C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1C24-CD76-8034-F3A1-F11A01BCD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3AFD-D753-B97A-E760-23B07B084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EE1CB-A0E5-DE8F-3BAC-3202164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98B0-3DFA-AC72-3C78-0F6AC17A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F11BE-232F-F0CC-9C37-9AC9B05C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7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8B5C-9035-E277-A329-B154F8D5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7817-078C-10FD-60FE-59B274CA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3EBA-2414-BB3C-D785-06E4E278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9BDF5-9BED-03F8-D9C6-2B2137381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08FAC-F5AF-1353-7D32-2AA97BD5D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C50DA-8B9A-6DF9-2ECF-F95003A8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A312F-08F5-13C2-7580-040FD7DA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E48C7-EA9F-DDBF-E396-F7B6363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6C76-C47A-ADF3-91F5-0399C2C6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1E03E-9696-146D-85A2-B284DC64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ECFF4-E05B-997D-B8D3-754D928B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8112A-568C-2007-12DC-7D552974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40DEA-EEF8-CD75-0CD3-39FFD2B8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E6247-9D56-91CF-35E9-956A647C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B4F6-6361-7043-E36B-AC487F15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2B56-B526-19CA-245C-17625430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D9CA-13BA-DF95-F070-E51849FB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B2A7B-F639-4E1B-75D8-195E8D6B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75014-D688-7A19-4F45-08F9844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FDBA7-064A-6356-A4D6-F5030FE9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B963-EC16-3883-80FA-FB95E596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E712-B6F0-9E56-6603-6B1A3602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EF5A0-C212-DCD2-C3E8-40341ABBD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CDF7-14DF-813A-9193-5B08029D2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720D6-BC1D-031B-8CA1-A10C4C69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3863-F804-0B35-3F30-5E4233B1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9B41-AB0D-E5CE-57AA-BCC2F691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5C63D-9AAC-9791-F9A2-A4DFFEF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DB43-23E8-8C08-B7EC-C7198471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6651-F476-6548-9856-61332A32A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0B97-4752-594D-8F96-0AC9C354A0D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C3158-22B1-A97D-995D-8D2C2EE4F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24B4-F8BA-7A8A-73C0-FC7BF6ADE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5678B-3321-904E-8138-DB13D642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CD64EF-1A08-042F-43B0-38DF12D34C7F}"/>
              </a:ext>
            </a:extLst>
          </p:cNvPr>
          <p:cNvSpPr/>
          <p:nvPr/>
        </p:nvSpPr>
        <p:spPr>
          <a:xfrm>
            <a:off x="3116436" y="1189877"/>
            <a:ext cx="5959128" cy="2793544"/>
          </a:xfrm>
          <a:prstGeom prst="roundRect">
            <a:avLst>
              <a:gd name="adj" fmla="val 4762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DEB81AF-FDEF-9906-BD23-1BC104A7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05" y="1519847"/>
            <a:ext cx="2133601" cy="2133601"/>
          </a:xfrm>
          <a:prstGeom prst="rect">
            <a:avLst/>
          </a:prstGeom>
        </p:spPr>
      </p:pic>
      <p:pic>
        <p:nvPicPr>
          <p:cNvPr id="8" name="Picture 7" descr="A picture containing text, furniture, table, worktable&#10;&#10;Description automatically generated">
            <a:extLst>
              <a:ext uri="{FF2B5EF4-FFF2-40B4-BE49-F238E27FC236}">
                <a16:creationId xmlns:a16="http://schemas.microsoft.com/office/drawing/2014/main" id="{05F15CAA-7450-01AE-49B3-20A30986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20" y="1519848"/>
            <a:ext cx="2133601" cy="213360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FEA811-96F8-0B7C-9916-B20D4B600B89}"/>
              </a:ext>
            </a:extLst>
          </p:cNvPr>
          <p:cNvSpPr/>
          <p:nvPr/>
        </p:nvSpPr>
        <p:spPr>
          <a:xfrm>
            <a:off x="2659117" y="4193628"/>
            <a:ext cx="1671145" cy="5360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78912A-2B47-9392-4068-B77FF7FEDBFF}"/>
              </a:ext>
            </a:extLst>
          </p:cNvPr>
          <p:cNvSpPr/>
          <p:nvPr/>
        </p:nvSpPr>
        <p:spPr>
          <a:xfrm>
            <a:off x="7861740" y="4193628"/>
            <a:ext cx="1671145" cy="5360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SHIRK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190D187-02CB-0637-CAB7-3139F158A7A2}"/>
              </a:ext>
            </a:extLst>
          </p:cNvPr>
          <p:cNvSpPr/>
          <p:nvPr/>
        </p:nvSpPr>
        <p:spPr>
          <a:xfrm>
            <a:off x="8177049" y="3653448"/>
            <a:ext cx="330957" cy="54018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708C652-5008-84A4-02D9-537F9BEC5D25}"/>
              </a:ext>
            </a:extLst>
          </p:cNvPr>
          <p:cNvSpPr/>
          <p:nvPr/>
        </p:nvSpPr>
        <p:spPr>
          <a:xfrm flipH="1">
            <a:off x="3683995" y="3713330"/>
            <a:ext cx="330957" cy="54018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CD64EF-1A08-042F-43B0-38DF12D34C7F}"/>
              </a:ext>
            </a:extLst>
          </p:cNvPr>
          <p:cNvSpPr/>
          <p:nvPr/>
        </p:nvSpPr>
        <p:spPr>
          <a:xfrm>
            <a:off x="3116436" y="1189877"/>
            <a:ext cx="5959128" cy="2793544"/>
          </a:xfrm>
          <a:prstGeom prst="roundRect">
            <a:avLst>
              <a:gd name="adj" fmla="val 4762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FEA811-96F8-0B7C-9916-B20D4B600B89}"/>
              </a:ext>
            </a:extLst>
          </p:cNvPr>
          <p:cNvSpPr/>
          <p:nvPr/>
        </p:nvSpPr>
        <p:spPr>
          <a:xfrm>
            <a:off x="2659117" y="4193628"/>
            <a:ext cx="1671145" cy="5360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INSPECT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78912A-2B47-9392-4068-B77FF7FEDBFF}"/>
              </a:ext>
            </a:extLst>
          </p:cNvPr>
          <p:cNvSpPr/>
          <p:nvPr/>
        </p:nvSpPr>
        <p:spPr>
          <a:xfrm>
            <a:off x="7861740" y="4193628"/>
            <a:ext cx="1671145" cy="5360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INSPECT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190D187-02CB-0637-CAB7-3139F158A7A2}"/>
              </a:ext>
            </a:extLst>
          </p:cNvPr>
          <p:cNvSpPr/>
          <p:nvPr/>
        </p:nvSpPr>
        <p:spPr>
          <a:xfrm>
            <a:off x="8177049" y="3653448"/>
            <a:ext cx="330957" cy="54018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708C652-5008-84A4-02D9-537F9BEC5D25}"/>
              </a:ext>
            </a:extLst>
          </p:cNvPr>
          <p:cNvSpPr/>
          <p:nvPr/>
        </p:nvSpPr>
        <p:spPr>
          <a:xfrm flipH="1">
            <a:off x="3683995" y="3713330"/>
            <a:ext cx="330957" cy="54018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hape, rectangle, square&#10;&#10;Description automatically generated">
            <a:extLst>
              <a:ext uri="{FF2B5EF4-FFF2-40B4-BE49-F238E27FC236}">
                <a16:creationId xmlns:a16="http://schemas.microsoft.com/office/drawing/2014/main" id="{1514780A-F654-006E-E009-14BE72E0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04" y="1524982"/>
            <a:ext cx="2133602" cy="213360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F51DB1-2E23-68C6-5979-05AA3D77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30" y="1524982"/>
            <a:ext cx="2128466" cy="21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E6F66E0-D748-63A2-7D89-399731200C4E}"/>
              </a:ext>
            </a:extLst>
          </p:cNvPr>
          <p:cNvSpPr/>
          <p:nvPr/>
        </p:nvSpPr>
        <p:spPr>
          <a:xfrm>
            <a:off x="88166" y="71433"/>
            <a:ext cx="5959128" cy="4625558"/>
          </a:xfrm>
          <a:prstGeom prst="roundRect">
            <a:avLst>
              <a:gd name="adj" fmla="val 4762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62017-3B1C-8491-AEB6-7CA5BE445D85}"/>
              </a:ext>
            </a:extLst>
          </p:cNvPr>
          <p:cNvSpPr txBox="1"/>
          <p:nvPr/>
        </p:nvSpPr>
        <p:spPr>
          <a:xfrm>
            <a:off x="924995" y="390230"/>
            <a:ext cx="428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(the Employee) decide </a:t>
            </a:r>
            <a:r>
              <a:rPr lang="en-US" u="sng" dirty="0"/>
              <a:t>to work</a:t>
            </a:r>
            <a:r>
              <a:rPr lang="en-US" dirty="0"/>
              <a:t>, and…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054CE-1DBD-8916-DFFF-B498C9E7F017}"/>
              </a:ext>
            </a:extLst>
          </p:cNvPr>
          <p:cNvSpPr txBox="1"/>
          <p:nvPr/>
        </p:nvSpPr>
        <p:spPr>
          <a:xfrm>
            <a:off x="425681" y="1144032"/>
            <a:ext cx="2181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Employer (Player 2) </a:t>
            </a:r>
          </a:p>
          <a:p>
            <a:pPr algn="ctr"/>
            <a:r>
              <a:rPr lang="en-US" sz="1600" dirty="0"/>
              <a:t>inspects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7C92B-6A72-A659-BD85-8BD9A3274456}"/>
              </a:ext>
            </a:extLst>
          </p:cNvPr>
          <p:cNvSpPr txBox="1"/>
          <p:nvPr/>
        </p:nvSpPr>
        <p:spPr>
          <a:xfrm>
            <a:off x="3234620" y="1153313"/>
            <a:ext cx="262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Employer (Player 2)</a:t>
            </a:r>
          </a:p>
          <a:p>
            <a:pPr algn="ctr"/>
            <a:r>
              <a:rPr lang="en-US" sz="1600" dirty="0"/>
              <a:t>does not inspect</a:t>
            </a:r>
          </a:p>
        </p:txBody>
      </p: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82E16DAB-B200-3564-B214-47768772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2" y="1757945"/>
            <a:ext cx="1772830" cy="1772830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412890C0-8EE2-7271-E118-B7CAB4B9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14" y="1757945"/>
            <a:ext cx="1772830" cy="17728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CE9073-6544-70D6-ED36-04A1419E50D5}"/>
              </a:ext>
            </a:extLst>
          </p:cNvPr>
          <p:cNvSpPr txBox="1"/>
          <p:nvPr/>
        </p:nvSpPr>
        <p:spPr>
          <a:xfrm>
            <a:off x="3156267" y="3761312"/>
            <a:ext cx="278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Employee wins:      </a:t>
            </a:r>
            <a:r>
              <a:rPr lang="en-US" sz="1600" b="1" dirty="0"/>
              <a:t>0 points</a:t>
            </a:r>
          </a:p>
          <a:p>
            <a:pPr algn="ctr"/>
            <a:r>
              <a:rPr lang="en-US" sz="1600" dirty="0"/>
              <a:t>The Employer wins:  </a:t>
            </a:r>
            <a:r>
              <a:rPr lang="en-US" sz="1600" b="1" dirty="0"/>
              <a:t>100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7E259-F7AC-F862-D95C-07F474E35A99}"/>
              </a:ext>
            </a:extLst>
          </p:cNvPr>
          <p:cNvSpPr txBox="1"/>
          <p:nvPr/>
        </p:nvSpPr>
        <p:spPr>
          <a:xfrm>
            <a:off x="141469" y="3761312"/>
            <a:ext cx="275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Employee wins:  </a:t>
            </a:r>
            <a:r>
              <a:rPr lang="en-US" sz="1600" b="1" dirty="0"/>
              <a:t>50 points</a:t>
            </a:r>
          </a:p>
          <a:p>
            <a:pPr algn="ctr"/>
            <a:r>
              <a:rPr lang="en-US" sz="1600" dirty="0"/>
              <a:t>The Employer wins:     </a:t>
            </a:r>
            <a:r>
              <a:rPr lang="en-US" sz="1600" b="1" dirty="0"/>
              <a:t>0 points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ABA611-29AA-65EC-7F84-140C53917C60}"/>
              </a:ext>
            </a:extLst>
          </p:cNvPr>
          <p:cNvSpPr/>
          <p:nvPr/>
        </p:nvSpPr>
        <p:spPr>
          <a:xfrm>
            <a:off x="6149303" y="1185214"/>
            <a:ext cx="5959128" cy="4625558"/>
          </a:xfrm>
          <a:prstGeom prst="roundRect">
            <a:avLst>
              <a:gd name="adj" fmla="val 4762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6D4383-3816-9A34-C16F-AE537580D571}"/>
              </a:ext>
            </a:extLst>
          </p:cNvPr>
          <p:cNvSpPr txBox="1"/>
          <p:nvPr/>
        </p:nvSpPr>
        <p:spPr>
          <a:xfrm>
            <a:off x="6793772" y="1504011"/>
            <a:ext cx="467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(the Employee) decide </a:t>
            </a:r>
            <a:r>
              <a:rPr lang="en-US" u="sng" dirty="0"/>
              <a:t>not to work</a:t>
            </a:r>
            <a:r>
              <a:rPr lang="en-US" dirty="0"/>
              <a:t>, and…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23CA3-3F3E-59A4-F6E3-F43ACE15F26F}"/>
              </a:ext>
            </a:extLst>
          </p:cNvPr>
          <p:cNvSpPr txBox="1"/>
          <p:nvPr/>
        </p:nvSpPr>
        <p:spPr>
          <a:xfrm>
            <a:off x="6636869" y="2286951"/>
            <a:ext cx="2181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Employer (Player 2) </a:t>
            </a:r>
          </a:p>
          <a:p>
            <a:pPr algn="ctr"/>
            <a:r>
              <a:rPr lang="en-US" sz="1600" dirty="0"/>
              <a:t>inspects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EDB052-BE27-FC62-D891-0762F60C1B89}"/>
              </a:ext>
            </a:extLst>
          </p:cNvPr>
          <p:cNvSpPr txBox="1"/>
          <p:nvPr/>
        </p:nvSpPr>
        <p:spPr>
          <a:xfrm>
            <a:off x="9610676" y="2286951"/>
            <a:ext cx="2181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Employer (Player 2) </a:t>
            </a:r>
          </a:p>
          <a:p>
            <a:pPr algn="ctr"/>
            <a:r>
              <a:rPr lang="en-US" sz="1600" dirty="0"/>
              <a:t>does not inspect</a:t>
            </a:r>
          </a:p>
        </p:txBody>
      </p:sp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6CC8CFF8-A7BA-2E6F-F689-379C7566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30" y="2871726"/>
            <a:ext cx="1772830" cy="1772830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E9461E9A-4B37-803D-A128-DB6C684F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257" y="2871726"/>
            <a:ext cx="1772830" cy="17728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CA05E6-E411-ECEF-2BFD-B6A1A852B8D5}"/>
              </a:ext>
            </a:extLst>
          </p:cNvPr>
          <p:cNvSpPr txBox="1"/>
          <p:nvPr/>
        </p:nvSpPr>
        <p:spPr>
          <a:xfrm>
            <a:off x="9339192" y="4875092"/>
            <a:ext cx="272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Employee wins:  </a:t>
            </a:r>
            <a:r>
              <a:rPr lang="en-US" sz="1600" b="1" dirty="0"/>
              <a:t>50 points</a:t>
            </a:r>
          </a:p>
          <a:p>
            <a:pPr algn="ctr"/>
            <a:r>
              <a:rPr lang="en-US" sz="1600" dirty="0"/>
              <a:t>The Employer wins:    </a:t>
            </a:r>
            <a:r>
              <a:rPr lang="en-US" sz="1600" b="1" dirty="0"/>
              <a:t>0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907D66-05F3-E47A-0CC6-9EBBED3F157C}"/>
              </a:ext>
            </a:extLst>
          </p:cNvPr>
          <p:cNvSpPr txBox="1"/>
          <p:nvPr/>
        </p:nvSpPr>
        <p:spPr>
          <a:xfrm>
            <a:off x="6352657" y="4875093"/>
            <a:ext cx="275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Employee wins:    </a:t>
            </a:r>
            <a:r>
              <a:rPr lang="en-US" sz="1600" b="1" dirty="0"/>
              <a:t>0 points</a:t>
            </a:r>
          </a:p>
          <a:p>
            <a:pPr algn="ctr"/>
            <a:r>
              <a:rPr lang="en-US" sz="1600" dirty="0"/>
              <a:t>The Employer wins:  </a:t>
            </a:r>
            <a:r>
              <a:rPr lang="en-US" sz="1600" b="1" dirty="0"/>
              <a:t>25 points</a:t>
            </a:r>
          </a:p>
        </p:txBody>
      </p:sp>
    </p:spTree>
    <p:extLst>
      <p:ext uri="{BB962C8B-B14F-4D97-AF65-F5344CB8AC3E}">
        <p14:creationId xmlns:p14="http://schemas.microsoft.com/office/powerpoint/2010/main" val="132554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E6F66E0-D748-63A2-7D89-399731200C4E}"/>
              </a:ext>
            </a:extLst>
          </p:cNvPr>
          <p:cNvSpPr/>
          <p:nvPr/>
        </p:nvSpPr>
        <p:spPr>
          <a:xfrm>
            <a:off x="88166" y="71433"/>
            <a:ext cx="5959128" cy="4625558"/>
          </a:xfrm>
          <a:prstGeom prst="roundRect">
            <a:avLst>
              <a:gd name="adj" fmla="val 4762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62017-3B1C-8491-AEB6-7CA5BE445D85}"/>
              </a:ext>
            </a:extLst>
          </p:cNvPr>
          <p:cNvSpPr txBox="1"/>
          <p:nvPr/>
        </p:nvSpPr>
        <p:spPr>
          <a:xfrm>
            <a:off x="924995" y="390230"/>
            <a:ext cx="408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(the Student) decide </a:t>
            </a:r>
            <a:r>
              <a:rPr lang="en-US" u="sng" dirty="0"/>
              <a:t>to work</a:t>
            </a:r>
            <a:r>
              <a:rPr lang="en-US" dirty="0"/>
              <a:t>, and…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054CE-1DBD-8916-DFFF-B498C9E7F017}"/>
              </a:ext>
            </a:extLst>
          </p:cNvPr>
          <p:cNvSpPr txBox="1"/>
          <p:nvPr/>
        </p:nvSpPr>
        <p:spPr>
          <a:xfrm>
            <a:off x="496310" y="1144032"/>
            <a:ext cx="204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Teacher (Player 2) </a:t>
            </a:r>
          </a:p>
          <a:p>
            <a:pPr algn="ctr"/>
            <a:r>
              <a:rPr lang="en-US" sz="1600" dirty="0"/>
              <a:t>inspects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7C92B-6A72-A659-BD85-8BD9A3274456}"/>
              </a:ext>
            </a:extLst>
          </p:cNvPr>
          <p:cNvSpPr txBox="1"/>
          <p:nvPr/>
        </p:nvSpPr>
        <p:spPr>
          <a:xfrm>
            <a:off x="3234620" y="1153313"/>
            <a:ext cx="262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Teacher (Player 2)</a:t>
            </a:r>
          </a:p>
          <a:p>
            <a:pPr algn="ctr"/>
            <a:r>
              <a:rPr lang="en-US" sz="1600" dirty="0"/>
              <a:t>does not inspect</a:t>
            </a:r>
          </a:p>
        </p:txBody>
      </p: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82E16DAB-B200-3564-B214-47768772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2" y="1757945"/>
            <a:ext cx="1772830" cy="1772830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412890C0-8EE2-7271-E118-B7CAB4B9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14" y="1757945"/>
            <a:ext cx="1772830" cy="17728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CE9073-6544-70D6-ED36-04A1419E50D5}"/>
              </a:ext>
            </a:extLst>
          </p:cNvPr>
          <p:cNvSpPr txBox="1"/>
          <p:nvPr/>
        </p:nvSpPr>
        <p:spPr>
          <a:xfrm>
            <a:off x="3156267" y="3761312"/>
            <a:ext cx="278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Student wins:       </a:t>
            </a:r>
            <a:r>
              <a:rPr lang="en-US" sz="1600" b="1" dirty="0"/>
              <a:t>0 points</a:t>
            </a:r>
          </a:p>
          <a:p>
            <a:pPr algn="ctr"/>
            <a:r>
              <a:rPr lang="en-US" sz="1600" dirty="0"/>
              <a:t>The Teacher wins:  </a:t>
            </a:r>
            <a:r>
              <a:rPr lang="en-US" sz="1600" b="1" dirty="0"/>
              <a:t>100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7E259-F7AC-F862-D95C-07F474E35A99}"/>
              </a:ext>
            </a:extLst>
          </p:cNvPr>
          <p:cNvSpPr txBox="1"/>
          <p:nvPr/>
        </p:nvSpPr>
        <p:spPr>
          <a:xfrm>
            <a:off x="141469" y="3761312"/>
            <a:ext cx="275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Student wins:  </a:t>
            </a:r>
            <a:r>
              <a:rPr lang="en-US" sz="1600" b="1" dirty="0"/>
              <a:t>50 points</a:t>
            </a:r>
          </a:p>
          <a:p>
            <a:pPr algn="ctr"/>
            <a:r>
              <a:rPr lang="en-US" sz="1600" dirty="0"/>
              <a:t>The Teacher wins:    </a:t>
            </a:r>
            <a:r>
              <a:rPr lang="en-US" sz="1600" b="1" dirty="0"/>
              <a:t>0 points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ABA611-29AA-65EC-7F84-140C53917C60}"/>
              </a:ext>
            </a:extLst>
          </p:cNvPr>
          <p:cNvSpPr/>
          <p:nvPr/>
        </p:nvSpPr>
        <p:spPr>
          <a:xfrm>
            <a:off x="6149303" y="1185214"/>
            <a:ext cx="5959128" cy="4625558"/>
          </a:xfrm>
          <a:prstGeom prst="roundRect">
            <a:avLst>
              <a:gd name="adj" fmla="val 4762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6D4383-3816-9A34-C16F-AE537580D571}"/>
              </a:ext>
            </a:extLst>
          </p:cNvPr>
          <p:cNvSpPr txBox="1"/>
          <p:nvPr/>
        </p:nvSpPr>
        <p:spPr>
          <a:xfrm>
            <a:off x="6793772" y="1504011"/>
            <a:ext cx="445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(the Student) decide </a:t>
            </a:r>
            <a:r>
              <a:rPr lang="en-US" u="sng" dirty="0"/>
              <a:t>not to work</a:t>
            </a:r>
            <a:r>
              <a:rPr lang="en-US" dirty="0"/>
              <a:t>, and…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23CA3-3F3E-59A4-F6E3-F43ACE15F26F}"/>
              </a:ext>
            </a:extLst>
          </p:cNvPr>
          <p:cNvSpPr txBox="1"/>
          <p:nvPr/>
        </p:nvSpPr>
        <p:spPr>
          <a:xfrm>
            <a:off x="6707497" y="2286951"/>
            <a:ext cx="204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Teacher (Player 2) </a:t>
            </a:r>
          </a:p>
          <a:p>
            <a:pPr algn="ctr"/>
            <a:r>
              <a:rPr lang="en-US" sz="1600" dirty="0"/>
              <a:t>inspects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EDB052-BE27-FC62-D891-0762F60C1B89}"/>
              </a:ext>
            </a:extLst>
          </p:cNvPr>
          <p:cNvSpPr txBox="1"/>
          <p:nvPr/>
        </p:nvSpPr>
        <p:spPr>
          <a:xfrm>
            <a:off x="9681304" y="2286951"/>
            <a:ext cx="204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Teacher (Player 2) </a:t>
            </a:r>
          </a:p>
          <a:p>
            <a:pPr algn="ctr"/>
            <a:r>
              <a:rPr lang="en-US" sz="1600" dirty="0"/>
              <a:t>does not inspect</a:t>
            </a:r>
          </a:p>
        </p:txBody>
      </p:sp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6CC8CFF8-A7BA-2E6F-F689-379C7566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30" y="2871726"/>
            <a:ext cx="1772830" cy="1772830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E9461E9A-4B37-803D-A128-DB6C684F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257" y="2871726"/>
            <a:ext cx="1772830" cy="17728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CA05E6-E411-ECEF-2BFD-B6A1A852B8D5}"/>
              </a:ext>
            </a:extLst>
          </p:cNvPr>
          <p:cNvSpPr txBox="1"/>
          <p:nvPr/>
        </p:nvSpPr>
        <p:spPr>
          <a:xfrm>
            <a:off x="9422516" y="4875092"/>
            <a:ext cx="2558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Student wins:  </a:t>
            </a:r>
            <a:r>
              <a:rPr lang="en-US" sz="1600" b="1" dirty="0"/>
              <a:t>50 points</a:t>
            </a:r>
          </a:p>
          <a:p>
            <a:pPr algn="ctr"/>
            <a:r>
              <a:rPr lang="en-US" sz="1600" dirty="0"/>
              <a:t>The Teacher wins:    </a:t>
            </a:r>
            <a:r>
              <a:rPr lang="en-US" sz="1600" b="1" dirty="0"/>
              <a:t>0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907D66-05F3-E47A-0CC6-9EBBED3F157C}"/>
              </a:ext>
            </a:extLst>
          </p:cNvPr>
          <p:cNvSpPr txBox="1"/>
          <p:nvPr/>
        </p:nvSpPr>
        <p:spPr>
          <a:xfrm>
            <a:off x="6352657" y="4875093"/>
            <a:ext cx="275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Student wins:    </a:t>
            </a:r>
            <a:r>
              <a:rPr lang="en-US" sz="1600" b="1" dirty="0"/>
              <a:t>0 points</a:t>
            </a:r>
          </a:p>
          <a:p>
            <a:pPr algn="ctr"/>
            <a:r>
              <a:rPr lang="en-US" sz="1600" dirty="0"/>
              <a:t>The Teacher wins:  </a:t>
            </a:r>
            <a:r>
              <a:rPr lang="en-US" sz="1600" b="1" dirty="0"/>
              <a:t>25 points</a:t>
            </a:r>
          </a:p>
        </p:txBody>
      </p:sp>
    </p:spTree>
    <p:extLst>
      <p:ext uri="{BB962C8B-B14F-4D97-AF65-F5344CB8AC3E}">
        <p14:creationId xmlns:p14="http://schemas.microsoft.com/office/powerpoint/2010/main" val="235882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215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Gueguen (PhD Psychology Lab FT)</dc:creator>
  <cp:lastModifiedBy>Margot Gueguen (PhD Psychology Lab FT)</cp:lastModifiedBy>
  <cp:revision>8</cp:revision>
  <dcterms:created xsi:type="dcterms:W3CDTF">2023-03-15T18:56:54Z</dcterms:created>
  <dcterms:modified xsi:type="dcterms:W3CDTF">2023-03-20T09:54:26Z</dcterms:modified>
</cp:coreProperties>
</file>