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99A3C-0C20-4580-9E0C-DB29E18A90E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53510-5604-4796-9E4B-2078368F6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8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Qiu et al., PLOS Biology, 2018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53510-5604-4796-9E4B-2078368F66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8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Van der Plas,…, Fleming 2021 in </a:t>
            </a:r>
            <a:r>
              <a:rPr lang="en-US" altLang="zh-CN" dirty="0" err="1"/>
              <a:t>PsychArxiv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53510-5604-4796-9E4B-2078368F66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Bonas &amp; </a:t>
            </a:r>
            <a:r>
              <a:rPr lang="en-US" altLang="zh-CN" dirty="0" err="1"/>
              <a:t>Silvanto</a:t>
            </a:r>
            <a:r>
              <a:rPr lang="en-US" altLang="zh-CN" dirty="0"/>
              <a:t>, 2014, </a:t>
            </a:r>
            <a:r>
              <a:rPr lang="en-US" altLang="zh-CN" dirty="0" err="1"/>
              <a:t>PLoS</a:t>
            </a:r>
            <a:r>
              <a:rPr lang="en-US" altLang="zh-CN" dirty="0"/>
              <a:t> one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53510-5604-4796-9E4B-2078368F66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1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 Martino, Fleming et al., Nature </a:t>
            </a:r>
            <a:r>
              <a:rPr lang="en-US" altLang="zh-CN" dirty="0" err="1"/>
              <a:t>Neurosci</a:t>
            </a:r>
            <a:r>
              <a:rPr lang="en-US" altLang="zh-CN" dirty="0"/>
              <a:t>, 2013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53510-5604-4796-9E4B-2078368F66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2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CFDC-3AE4-BD07-C22F-4CC1C93F8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AF762-21E3-33B0-139E-815B2897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5C93-18DC-CD8C-2297-EBFBCD6A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A72B-C5A2-5FD2-780E-16B52BA6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86572-056A-F5B1-32AE-85330E70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A76-771A-41F2-19C8-BF6C5C3C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1A703-2576-D85D-C2D6-6E03F74A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5FC5-D764-4181-C7D1-FEE741D6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17F9-7BBF-085E-75BA-A4710EE8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8E85-2536-0870-463F-98692CCF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61C20-CDDC-6D6C-C547-BE1398C1F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D4D1-112D-8381-855C-2468F8A54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0E21-0FAF-F410-5013-9CCD8DE5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138E-91AA-B208-6D68-AF83E64F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3708-8869-BFF5-2171-7BC80BA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3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8E48-7DFB-490C-E8BA-FFC1E6F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5E7A-E29D-AF25-C42C-BAEE17B4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26255-3F5F-A4BC-971A-75E3F0C4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9F47-40A4-2227-45A0-013DCA4C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5A79-ECC2-079F-FC37-5EA4DFE0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9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2BB9-E200-5CC0-F29A-0DC083E3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736E-6464-E79D-B40F-3BFA2881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7564-AA0C-CA0F-BFB2-0E7B8AE3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4F94-ABA9-7BE4-74E5-1803454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E356-6789-B71D-00B1-6D0E9B83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3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C4E9-0C8D-D077-79AB-F4219189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91B8-6584-E2B8-FBDD-ABB9EF2BE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7FBA-3CF4-89A9-8C6F-4EB05296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18756-14A3-D964-7E8E-EEC2BB2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A761-0E8D-38AE-4239-35937C7C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B474-B349-48EF-B7DB-13EDE740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7E75-598C-639B-F77A-28A14A06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5A86-4562-1614-A0EC-9A2F9D09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0241-6A1B-53E1-A9ED-CBEF969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BCDAF-9846-9BAB-41A0-AD247147D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3B1A-E209-AF25-C052-C5A731F18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7D122-7DCD-350E-AC09-31A36EBE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BB550-7337-4B01-2C00-A1D3D831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2F859-F1FD-D479-9516-9CAF9BDD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B281-ACB0-07AF-CD55-DADE792C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FF416-707F-4284-B511-6668A993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36EBC-0EBB-33EB-4B35-E9D7E92B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124B-CB90-0FD7-135F-796E014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3CAC7-352B-0CB7-5071-53A00B83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E38A9-D220-2953-BF4F-78133AB8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99F94-D3E1-E1CF-1130-C713B05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8D-B6C9-749F-F287-56AA1DC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3EDA-13F0-3ED8-5E43-9AA33C63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842DC-3227-4ACB-882B-F5398793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01AC3-0DD2-4AA4-D9E0-3BE24780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9294-BEEA-CB67-B26B-3372957F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8855-82EC-20EB-CD3D-08A99D07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AA3-268C-6370-CE9B-802DA07C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4A419-4C16-AD9E-46B7-D390EBB8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9303-6025-66CC-9395-23656EA4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7E27A-C68F-FBBB-77F2-8D8F8292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263C-8B73-668B-0106-F4182CA6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51E3-48BD-EBF9-EBA4-A3C1325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53CE9-416C-D1AB-B180-FF21DF0F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E984C-2E89-C8A1-0CDD-34A30041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EA3F-5C87-83D5-9734-A2FF0075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7BB3-FD1A-4903-B435-98E1FF4430F6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43B45-9CC8-7159-E009-D94BA30AE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210F-F757-AD1D-CAC4-005CA0B8A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7691-5435-4623-B5E2-C2A8A5A6F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8E1D-B058-3301-814C-5D2D0B5A7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2430-1543-C301-2F71-4AE776F75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9B4-93B0-5D87-2C03-5E499F9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75" y="49471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B00-EE48-B041-82D9-86368C0C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6327CA-5D90-0234-7BB9-589AE2CA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70" y="0"/>
            <a:ext cx="6699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4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9B4-93B0-5D87-2C03-5E499F9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75" y="49471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B00-EE48-B041-82D9-86368C0C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9A13F-1545-A54C-C20B-BDE401B8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745" y="315139"/>
            <a:ext cx="8620509" cy="66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9B4-93B0-5D87-2C03-5E499F9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75" y="49471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68EA7-6E51-0262-34B4-6C81550F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1392" y="699105"/>
            <a:ext cx="7884505" cy="4999259"/>
          </a:xfrm>
        </p:spPr>
      </p:pic>
    </p:spTree>
    <p:extLst>
      <p:ext uri="{BB962C8B-B14F-4D97-AF65-F5344CB8AC3E}">
        <p14:creationId xmlns:p14="http://schemas.microsoft.com/office/powerpoint/2010/main" val="113278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9B4-93B0-5D87-2C03-5E499F93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575" y="494710"/>
            <a:ext cx="1051560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C89C6-7CB3-EB97-EC9A-FC21BCBD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79B11-3B88-4700-E918-562E277B7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85" y="386238"/>
            <a:ext cx="8011021" cy="60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39</Words>
  <Application>Microsoft Office PowerPoint</Application>
  <PresentationFormat>Widescreen</PresentationFormat>
  <Paragraphs>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 Lin</dc:creator>
  <cp:lastModifiedBy>T. Lin</cp:lastModifiedBy>
  <cp:revision>1</cp:revision>
  <dcterms:created xsi:type="dcterms:W3CDTF">2023-07-03T16:54:10Z</dcterms:created>
  <dcterms:modified xsi:type="dcterms:W3CDTF">2023-07-04T19:01:19Z</dcterms:modified>
</cp:coreProperties>
</file>