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45A11697.xml" ContentType="application/vnd.ms-powerpoint.comments+xml"/>
  <Override PartName="/ppt/comments/modernComment_108_780747D.xml" ContentType="application/vnd.ms-powerpoint.comments+xml"/>
  <Override PartName="/ppt/comments/modernComment_105_FD38ECA9.xml" ContentType="application/vnd.ms-powerpoint.comments+xml"/>
  <Override PartName="/ppt/comments/modernComment_109_9C25A3F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7" r:id="rId9"/>
    <p:sldId id="265" r:id="rId10"/>
    <p:sldId id="262" r:id="rId11"/>
    <p:sldId id="266" r:id="rId12"/>
    <p:sldId id="26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E259C8-6A69-31E6-5830-1B9D66229BC8}" name="Patricia Lockwood (Psychology)" initials="PL(" userId="S::p.l.lockwood@bham.ac.uk::5d51ae7a-5038-41ff-b9b8-3af32b60943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45A11697.xml><?xml version="1.0" encoding="utf-8"?>
<p188:cmLst xmlns:a="http://schemas.openxmlformats.org/drawingml/2006/main" xmlns:r="http://schemas.openxmlformats.org/officeDocument/2006/relationships" xmlns:p188="http://schemas.microsoft.com/office/powerpoint/2018/8/main">
  <p188:cm id="{0F5E375B-C50A-154D-B64D-4C0FD0DA6117}" authorId="{1FE259C8-6A69-31E6-5830-1B9D66229BC8}" created="2023-07-11T08:53:21.719">
    <pc:sldMkLst xmlns:pc="http://schemas.microsoft.com/office/powerpoint/2013/main/command">
      <pc:docMk/>
      <pc:sldMk cId="1168184983" sldId="257"/>
    </pc:sldMkLst>
    <p188:txBody>
      <a:bodyPr/>
      <a:lstStyle/>
      <a:p>
        <a:r>
          <a:rPr lang="en-US"/>
          <a:t>Welcome to the Inspection game! In this game you will be playing against another participant and trying to win as many points as possible. We will also ask you to rate how confident you feel with each choice you make.
The points you win will be converted into bonus payment at the end of the experiment.</a:t>
        </a:r>
      </a:p>
    </p188:txBody>
  </p188:cm>
</p188:cmLst>
</file>

<file path=ppt/comments/modernComment_105_FD38ECA9.xml><?xml version="1.0" encoding="utf-8"?>
<p188:cmLst xmlns:a="http://schemas.openxmlformats.org/drawingml/2006/main" xmlns:r="http://schemas.openxmlformats.org/officeDocument/2006/relationships" xmlns:p188="http://schemas.microsoft.com/office/powerpoint/2018/8/main">
  <p188:cm id="{432FC0F6-1D6A-5449-A3A4-3BE9AD806BC1}" authorId="{1FE259C8-6A69-31E6-5830-1B9D66229BC8}" created="2023-07-11T08:57:59.266">
    <ac:deMkLst xmlns:ac="http://schemas.microsoft.com/office/drawing/2013/main/command">
      <pc:docMk xmlns:pc="http://schemas.microsoft.com/office/powerpoint/2013/main/command"/>
      <pc:sldMk xmlns:pc="http://schemas.microsoft.com/office/powerpoint/2013/main/command" cId="4248366249" sldId="261"/>
      <ac:picMk id="7" creationId="{2639AFFD-FA9E-CE0B-8656-69F69AE387B3}"/>
    </ac:deMkLst>
    <p188:replyLst>
      <p188:reply id="{B1D335B8-2EB1-5742-BAEF-E41D1DCA36EB}" authorId="{1FE259C8-6A69-31E6-5830-1B9D66229BC8}" created="2023-07-11T08:58:47.747">
        <p188:txBody>
          <a:bodyPr/>
          <a:lstStyle/>
          <a:p>
            <a:r>
              <a:rPr lang="en-US"/>
              <a:t>[I would remove the please specify bit at the Botton and just have the back and next buttons]</a:t>
            </a:r>
          </a:p>
        </p188:txBody>
      </p188:reply>
    </p188:replyLst>
    <p188:txBody>
      <a:bodyPr/>
      <a:lstStyle/>
      <a:p>
        <a:r>
          <a:rPr lang="en-US"/>
          <a:t>As the employee, you want to work when the employer inspects what you are doing, and not work when the employer doesn’t check what you are doing. You will win 50 points if you correctly make these choices. However, if the employer catches you not working, or you pointlessly work when the employer doesn’t check you will only get 0 points. Below is a diagram showing what happens for each choice you make</a:t>
        </a:r>
      </a:p>
    </p188:txBody>
  </p188:cm>
</p188:cmLst>
</file>

<file path=ppt/comments/modernComment_108_780747D.xml><?xml version="1.0" encoding="utf-8"?>
<p188:cmLst xmlns:a="http://schemas.openxmlformats.org/drawingml/2006/main" xmlns:r="http://schemas.openxmlformats.org/officeDocument/2006/relationships" xmlns:p188="http://schemas.microsoft.com/office/powerpoint/2018/8/main">
  <p188:cm id="{6C63CE00-57DE-8B4E-99CF-7284B48C0D40}" authorId="{1FE259C8-6A69-31E6-5830-1B9D66229BC8}" created="2023-07-11T08:54:31.130">
    <ac:deMkLst xmlns:ac="http://schemas.microsoft.com/office/drawing/2013/main/command">
      <pc:docMk xmlns:pc="http://schemas.microsoft.com/office/powerpoint/2013/main/command"/>
      <pc:sldMk xmlns:pc="http://schemas.microsoft.com/office/powerpoint/2013/main/command" cId="125858941" sldId="264"/>
      <ac:picMk id="6" creationId="{56D62D96-2165-E7E5-79C4-02B84B92D1E7}"/>
    </ac:deMkLst>
    <p188:replyLst>
      <p188:reply id="{B1A252C1-B91F-C248-90B8-2BAAF2AC6CA2}" authorId="{1FE259C8-6A69-31E6-5830-1B9D66229BC8}" created="2023-07-11T08:54:52.030">
        <p188:txBody>
          <a:bodyPr/>
          <a:lstStyle/>
          <a:p>
            <a:r>
              <a:rPr lang="en-US"/>
              <a:t>[You can remove the bit about the next few slides]</a:t>
            </a:r>
          </a:p>
        </p188:txBody>
      </p188:reply>
    </p188:replyLst>
    <p188:txBody>
      <a:bodyPr/>
      <a:lstStyle/>
      <a:p>
        <a:r>
          <a:rPr lang="en-US"/>
          <a:t>In this game you have been assigned to be the Employee based on your prolific ID code. Prolific ID code (insert randomly generated ID code) has been assigned to the role of the Employer. You will both be reminded of your role once the game starts.</a:t>
        </a:r>
      </a:p>
    </p188:txBody>
  </p188:cm>
</p188:cmLst>
</file>

<file path=ppt/comments/modernComment_109_9C25A3F8.xml><?xml version="1.0" encoding="utf-8"?>
<p188:cmLst xmlns:a="http://schemas.openxmlformats.org/drawingml/2006/main" xmlns:r="http://schemas.openxmlformats.org/officeDocument/2006/relationships" xmlns:p188="http://schemas.microsoft.com/office/powerpoint/2018/8/main">
  <p188:cm id="{DF394F68-B26A-124E-A506-10DE113D1FF9}" authorId="{1FE259C8-6A69-31E6-5830-1B9D66229BC8}" created="2023-07-11T08:59:24.015">
    <pc:sldMkLst xmlns:pc="http://schemas.microsoft.com/office/powerpoint/2013/main/command">
      <pc:docMk/>
      <pc:sldMk cId="2619712504" sldId="265"/>
    </pc:sldMkLst>
    <p188:txBody>
      <a:bodyPr/>
      <a:lstStyle/>
      <a:p>
        <a:r>
          <a:rPr lang="en-US"/>
          <a:t>I would remove the part about being symmetric, I think it isn’t relevant and they will see what happens.</a:t>
        </a:r>
      </a:p>
    </p188:txBody>
  </p188:cm>
  <p188:cm id="{8F623DD1-F95E-FA44-B2E5-6924D1353058}" authorId="{1FE259C8-6A69-31E6-5830-1B9D66229BC8}" created="2023-07-11T09:00:29.232">
    <pc:sldMkLst xmlns:pc="http://schemas.microsoft.com/office/powerpoint/2013/main/command">
      <pc:docMk/>
      <pc:sldMk cId="2619712504" sldId="265"/>
    </pc:sldMkLst>
    <p188:txBody>
      <a:bodyPr/>
      <a:lstStyle/>
      <a:p>
        <a:r>
          <a:rPr lang="en-US"/>
          <a:t>The second crucial aspect of the experiment is that after you make a choice to work or not work we would like you to rate how confident or certain you are you made the right choice before you see the outcome of your decision.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2573-AA72-0852-79A6-D93BED1A2DC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5CC8EAE-62F4-DB0D-5997-2576F0F05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0897A54-15C7-B612-484F-1F3EE9EB7AA3}"/>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5" name="Footer Placeholder 4">
            <a:extLst>
              <a:ext uri="{FF2B5EF4-FFF2-40B4-BE49-F238E27FC236}">
                <a16:creationId xmlns:a16="http://schemas.microsoft.com/office/drawing/2014/main" id="{C61E9E58-4575-1C08-3CBA-14ACAD8C2D4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AB58C75-4543-6403-3D9D-8F7C9F770FB2}"/>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155036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B2C2-E6E9-1644-209D-CB3A45620748}"/>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52225FD-E315-BAA8-2933-6A4E7478129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6EF76B8-042D-009E-909A-883F0377A7E9}"/>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5" name="Footer Placeholder 4">
            <a:extLst>
              <a:ext uri="{FF2B5EF4-FFF2-40B4-BE49-F238E27FC236}">
                <a16:creationId xmlns:a16="http://schemas.microsoft.com/office/drawing/2014/main" id="{D921C7FC-ED6E-7DA3-1982-469E904CB5F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376D018-3AE5-9D84-4880-0801BC952A32}"/>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260844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44163-D6E8-C332-E9BD-62244D2CE03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795D331-3BB4-3DD9-5722-99CE87D2D3F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8C57E8E-9C52-1B6A-A4CE-4E79D779861A}"/>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5" name="Footer Placeholder 4">
            <a:extLst>
              <a:ext uri="{FF2B5EF4-FFF2-40B4-BE49-F238E27FC236}">
                <a16:creationId xmlns:a16="http://schemas.microsoft.com/office/drawing/2014/main" id="{E895A783-61D6-F9B2-3755-1591B867DC4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E5D6D7-07DD-6B37-F778-ABC2392CA471}"/>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22797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9B88-0100-3E1F-EF39-C588A7F9A4C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9D18193-86E6-D41A-FB8F-B365E8DEDD2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214D778-F7BD-B8E0-D9E5-E2125C1CF325}"/>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5" name="Footer Placeholder 4">
            <a:extLst>
              <a:ext uri="{FF2B5EF4-FFF2-40B4-BE49-F238E27FC236}">
                <a16:creationId xmlns:a16="http://schemas.microsoft.com/office/drawing/2014/main" id="{9D7C3DD0-6310-AC8E-0645-666035D5ABF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F5208A7-6BA4-F8C9-48D6-C5280AC1E0C7}"/>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57132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C803-0F56-273E-575F-22652CBA5C1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864740-B10C-5C13-757E-22BD0C92B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4EA7CF0A-4C57-00CC-C9A9-8C4E856224A9}"/>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5" name="Footer Placeholder 4">
            <a:extLst>
              <a:ext uri="{FF2B5EF4-FFF2-40B4-BE49-F238E27FC236}">
                <a16:creationId xmlns:a16="http://schemas.microsoft.com/office/drawing/2014/main" id="{25F2A981-AA30-C860-203B-559092C4B3D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30F5CB0-598B-A9E2-2585-D755479AC8AE}"/>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281758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18B2-FBD4-BEF1-D753-55A614C706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9D9DEF9-F2CB-B7CE-B7E8-317166D63598}"/>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792562B-9A32-3246-E77E-30E7E8B8A45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A30A380-28EF-8F65-06AD-364723455450}"/>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6" name="Footer Placeholder 5">
            <a:extLst>
              <a:ext uri="{FF2B5EF4-FFF2-40B4-BE49-F238E27FC236}">
                <a16:creationId xmlns:a16="http://schemas.microsoft.com/office/drawing/2014/main" id="{4BD5943F-9EB8-F2DE-2F10-2C2510477D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D61DBBC-EDAC-F66C-951C-C1D89B265B21}"/>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1257761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7FD-4D83-DDA1-7F61-AEABCD9D205E}"/>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EFEBFEE-4FF7-40E6-3489-3407051FD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D0CE9A8-0C62-B498-501C-9124C7A936D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ADBE017A-10D5-693B-ABFC-2493064A1B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30AC9895-6404-7742-655D-7A037E8D70DD}"/>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5940FD0E-DF61-1EC9-395A-ED585BE1FF0A}"/>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8" name="Footer Placeholder 7">
            <a:extLst>
              <a:ext uri="{FF2B5EF4-FFF2-40B4-BE49-F238E27FC236}">
                <a16:creationId xmlns:a16="http://schemas.microsoft.com/office/drawing/2014/main" id="{BA4768F1-CFC8-AAE2-B445-CA8AE9DE1754}"/>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545C277-8C99-1AFE-CBA6-184E24FAED31}"/>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191336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2F36-76D7-89BC-22C4-2961A0071D2D}"/>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CE3D3BEE-DEC5-FFDD-C5CD-4C1FCB9FB484}"/>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4" name="Footer Placeholder 3">
            <a:extLst>
              <a:ext uri="{FF2B5EF4-FFF2-40B4-BE49-F238E27FC236}">
                <a16:creationId xmlns:a16="http://schemas.microsoft.com/office/drawing/2014/main" id="{9BCAC1C9-D794-6AB9-6CD4-8276DC76A69B}"/>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C30D5FE-A736-3F5A-BC09-BA6757BFF19A}"/>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404656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14A7D-2CC1-6969-E193-75B8130953CC}"/>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3" name="Footer Placeholder 2">
            <a:extLst>
              <a:ext uri="{FF2B5EF4-FFF2-40B4-BE49-F238E27FC236}">
                <a16:creationId xmlns:a16="http://schemas.microsoft.com/office/drawing/2014/main" id="{57A140F9-310B-BC14-4466-92C21391E1C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0CBBF2A-2D40-B8D9-601E-181F99415E5F}"/>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24932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56A7-9D83-2FA8-1021-4650C5A5320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5BB7AA6-EBCC-1B9F-3E51-E53843A46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A020F970-4CC1-FE01-AE48-DC328A78F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BE5CD63-49FA-623F-D976-A90B1BAAE52D}"/>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6" name="Footer Placeholder 5">
            <a:extLst>
              <a:ext uri="{FF2B5EF4-FFF2-40B4-BE49-F238E27FC236}">
                <a16:creationId xmlns:a16="http://schemas.microsoft.com/office/drawing/2014/main" id="{7FE177ED-AF59-8916-2896-DA13C26DC82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23E807D-ACEF-ACBB-F0DC-695E7B8516DA}"/>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264618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0C9E-B539-0692-43E6-467C2EDE8AA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3828F8E-C3B7-B028-8CE2-B4F931835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005DC82-B967-206A-1C73-E71D301E3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FC36C48-7CBE-6563-0ADE-5305DF4C38C7}"/>
              </a:ext>
            </a:extLst>
          </p:cNvPr>
          <p:cNvSpPr>
            <a:spLocks noGrp="1"/>
          </p:cNvSpPr>
          <p:nvPr>
            <p:ph type="dt" sz="half" idx="10"/>
          </p:nvPr>
        </p:nvSpPr>
        <p:spPr/>
        <p:txBody>
          <a:bodyPr/>
          <a:lstStyle/>
          <a:p>
            <a:fld id="{FE19D673-D59C-4234-BB37-F0CF43C3F0A5}" type="datetimeFigureOut">
              <a:rPr lang="zh-CN" altLang="en-US" smtClean="0"/>
              <a:t>2023/7/11</a:t>
            </a:fld>
            <a:endParaRPr lang="zh-CN" altLang="en-US"/>
          </a:p>
        </p:txBody>
      </p:sp>
      <p:sp>
        <p:nvSpPr>
          <p:cNvPr id="6" name="Footer Placeholder 5">
            <a:extLst>
              <a:ext uri="{FF2B5EF4-FFF2-40B4-BE49-F238E27FC236}">
                <a16:creationId xmlns:a16="http://schemas.microsoft.com/office/drawing/2014/main" id="{90B8E70B-A56B-3411-2859-D185557B6C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0D0BC20-D60F-933C-F127-29FBADFBC105}"/>
              </a:ext>
            </a:extLst>
          </p:cNvPr>
          <p:cNvSpPr>
            <a:spLocks noGrp="1"/>
          </p:cNvSpPr>
          <p:nvPr>
            <p:ph type="sldNum" sz="quarter" idx="12"/>
          </p:nvPr>
        </p:nvSpPr>
        <p:spPr/>
        <p:txBody>
          <a:body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166355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A9264-0E9A-B8E1-A1A0-B318E6ED6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090D5CD-7D60-1AA1-DB98-09D5B8723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AEC3236-1A83-1814-C1AA-B0FA7BEC2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9D673-D59C-4234-BB37-F0CF43C3F0A5}" type="datetimeFigureOut">
              <a:rPr lang="zh-CN" altLang="en-US" smtClean="0"/>
              <a:t>2023/7/11</a:t>
            </a:fld>
            <a:endParaRPr lang="zh-CN" altLang="en-US"/>
          </a:p>
        </p:txBody>
      </p:sp>
      <p:sp>
        <p:nvSpPr>
          <p:cNvPr id="5" name="Footer Placeholder 4">
            <a:extLst>
              <a:ext uri="{FF2B5EF4-FFF2-40B4-BE49-F238E27FC236}">
                <a16:creationId xmlns:a16="http://schemas.microsoft.com/office/drawing/2014/main" id="{AE8A2BD1-664A-B9F4-77B3-5B51C2A50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402048D-F0B3-0A10-118D-BF5DD3262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A80FD-60F2-46F5-8EB4-A7894C3C0F6E}" type="slidenum">
              <a:rPr lang="zh-CN" altLang="en-US" smtClean="0"/>
              <a:t>‹#›</a:t>
            </a:fld>
            <a:endParaRPr lang="zh-CN" altLang="en-US"/>
          </a:p>
        </p:txBody>
      </p:sp>
    </p:spTree>
    <p:extLst>
      <p:ext uri="{BB962C8B-B14F-4D97-AF65-F5344CB8AC3E}">
        <p14:creationId xmlns:p14="http://schemas.microsoft.com/office/powerpoint/2010/main" val="112215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1_45A1169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8_780747D.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5_FD38ECA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9_9C25A3F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55CD-A61D-1F59-A170-87B1999F6AD6}"/>
              </a:ext>
            </a:extLst>
          </p:cNvPr>
          <p:cNvSpPr>
            <a:spLocks noGrp="1"/>
          </p:cNvSpPr>
          <p:nvPr>
            <p:ph type="ctrTitle"/>
          </p:nvPr>
        </p:nvSpPr>
        <p:spPr/>
        <p:txBody>
          <a:bodyPr/>
          <a:lstStyle/>
          <a:p>
            <a:r>
              <a:rPr lang="en-US" altLang="zh-CN" dirty="0"/>
              <a:t>Instructions</a:t>
            </a:r>
            <a:endParaRPr lang="zh-CN" altLang="en-US" dirty="0"/>
          </a:p>
        </p:txBody>
      </p:sp>
      <p:sp>
        <p:nvSpPr>
          <p:cNvPr id="3" name="Subtitle 2">
            <a:extLst>
              <a:ext uri="{FF2B5EF4-FFF2-40B4-BE49-F238E27FC236}">
                <a16:creationId xmlns:a16="http://schemas.microsoft.com/office/drawing/2014/main" id="{F4C5D789-2DE6-F131-06B5-0B546F64ACC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2452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20D-1AA6-04AF-3DDA-76AC4896FD9D}"/>
              </a:ext>
            </a:extLst>
          </p:cNvPr>
          <p:cNvSpPr>
            <a:spLocks noGrp="1"/>
          </p:cNvSpPr>
          <p:nvPr>
            <p:ph type="title"/>
          </p:nvPr>
        </p:nvSpPr>
        <p:spPr/>
        <p:txBody>
          <a:bodyPr/>
          <a:lstStyle/>
          <a:p>
            <a:endParaRPr lang="zh-CN" altLang="en-US"/>
          </a:p>
        </p:txBody>
      </p:sp>
      <p:pic>
        <p:nvPicPr>
          <p:cNvPr id="11" name="Content Placeholder 10">
            <a:extLst>
              <a:ext uri="{FF2B5EF4-FFF2-40B4-BE49-F238E27FC236}">
                <a16:creationId xmlns:a16="http://schemas.microsoft.com/office/drawing/2014/main" id="{FC6930A5-5319-2E34-9023-CF694A5F3FC4}"/>
              </a:ext>
            </a:extLst>
          </p:cNvPr>
          <p:cNvPicPr>
            <a:picLocks noGrp="1" noChangeAspect="1"/>
          </p:cNvPicPr>
          <p:nvPr>
            <p:ph idx="1"/>
          </p:nvPr>
        </p:nvPicPr>
        <p:blipFill>
          <a:blip r:embed="rId2"/>
          <a:stretch>
            <a:fillRect/>
          </a:stretch>
        </p:blipFill>
        <p:spPr>
          <a:xfrm>
            <a:off x="2643233" y="365125"/>
            <a:ext cx="6905533" cy="5728454"/>
          </a:xfrm>
        </p:spPr>
      </p:pic>
    </p:spTree>
    <p:extLst>
      <p:ext uri="{BB962C8B-B14F-4D97-AF65-F5344CB8AC3E}">
        <p14:creationId xmlns:p14="http://schemas.microsoft.com/office/powerpoint/2010/main" val="413377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F4B0-1951-DE3D-D65E-61923C7ACD79}"/>
              </a:ext>
            </a:extLst>
          </p:cNvPr>
          <p:cNvSpPr>
            <a:spLocks noGrp="1"/>
          </p:cNvSpPr>
          <p:nvPr>
            <p:ph type="title"/>
          </p:nvPr>
        </p:nvSpPr>
        <p:spPr/>
        <p:txBody>
          <a:bodyPr/>
          <a:lstStyle/>
          <a:p>
            <a:endParaRPr lang="zh-CN" altLang="en-US"/>
          </a:p>
        </p:txBody>
      </p:sp>
      <p:sp>
        <p:nvSpPr>
          <p:cNvPr id="4" name="Content Placeholder 3">
            <a:extLst>
              <a:ext uri="{FF2B5EF4-FFF2-40B4-BE49-F238E27FC236}">
                <a16:creationId xmlns:a16="http://schemas.microsoft.com/office/drawing/2014/main" id="{B84D4B8B-459F-D25C-7773-3E2CB7313644}"/>
              </a:ext>
            </a:extLst>
          </p:cNvPr>
          <p:cNvSpPr>
            <a:spLocks noGrp="1"/>
          </p:cNvSpPr>
          <p:nvPr>
            <p:ph idx="1"/>
          </p:nvPr>
        </p:nvSpPr>
        <p:spPr/>
        <p:txBody>
          <a:bodyPr/>
          <a:lstStyle/>
          <a:p>
            <a:endParaRPr lang="zh-CN" altLang="en-US"/>
          </a:p>
        </p:txBody>
      </p:sp>
      <p:pic>
        <p:nvPicPr>
          <p:cNvPr id="7" name="Picture 6">
            <a:extLst>
              <a:ext uri="{FF2B5EF4-FFF2-40B4-BE49-F238E27FC236}">
                <a16:creationId xmlns:a16="http://schemas.microsoft.com/office/drawing/2014/main" id="{7C641722-5F7B-E3BA-D7D1-99B492D73985}"/>
              </a:ext>
            </a:extLst>
          </p:cNvPr>
          <p:cNvPicPr>
            <a:picLocks noChangeAspect="1"/>
          </p:cNvPicPr>
          <p:nvPr/>
        </p:nvPicPr>
        <p:blipFill>
          <a:blip r:embed="rId2"/>
          <a:stretch>
            <a:fillRect/>
          </a:stretch>
        </p:blipFill>
        <p:spPr>
          <a:xfrm>
            <a:off x="2016469" y="1438267"/>
            <a:ext cx="8159061" cy="3981465"/>
          </a:xfrm>
          <a:prstGeom prst="rect">
            <a:avLst/>
          </a:prstGeom>
        </p:spPr>
      </p:pic>
    </p:spTree>
    <p:extLst>
      <p:ext uri="{BB962C8B-B14F-4D97-AF65-F5344CB8AC3E}">
        <p14:creationId xmlns:p14="http://schemas.microsoft.com/office/powerpoint/2010/main" val="191304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F4B0-1951-DE3D-D65E-61923C7ACD79}"/>
              </a:ext>
            </a:extLst>
          </p:cNvPr>
          <p:cNvSpPr>
            <a:spLocks noGrp="1"/>
          </p:cNvSpPr>
          <p:nvPr>
            <p:ph type="title"/>
          </p:nvPr>
        </p:nvSpPr>
        <p:spPr/>
        <p:txBody>
          <a:bodyPr/>
          <a:lstStyle/>
          <a:p>
            <a:endParaRPr lang="zh-CN" altLang="en-US"/>
          </a:p>
        </p:txBody>
      </p:sp>
      <p:sp>
        <p:nvSpPr>
          <p:cNvPr id="4" name="Content Placeholder 3">
            <a:extLst>
              <a:ext uri="{FF2B5EF4-FFF2-40B4-BE49-F238E27FC236}">
                <a16:creationId xmlns:a16="http://schemas.microsoft.com/office/drawing/2014/main" id="{7DBDD349-0630-B2CA-8A16-7CFFBD68A47B}"/>
              </a:ext>
            </a:extLst>
          </p:cNvPr>
          <p:cNvSpPr>
            <a:spLocks noGrp="1"/>
          </p:cNvSpPr>
          <p:nvPr>
            <p:ph idx="1"/>
          </p:nvPr>
        </p:nvSpPr>
        <p:spPr/>
        <p:txBody>
          <a:bodyPr/>
          <a:lstStyle/>
          <a:p>
            <a:endParaRPr lang="zh-CN" altLang="en-US"/>
          </a:p>
        </p:txBody>
      </p:sp>
      <p:pic>
        <p:nvPicPr>
          <p:cNvPr id="7" name="Picture 6">
            <a:extLst>
              <a:ext uri="{FF2B5EF4-FFF2-40B4-BE49-F238E27FC236}">
                <a16:creationId xmlns:a16="http://schemas.microsoft.com/office/drawing/2014/main" id="{B137673D-A0E3-03FF-D345-CEAF8836BE26}"/>
              </a:ext>
            </a:extLst>
          </p:cNvPr>
          <p:cNvPicPr>
            <a:picLocks noChangeAspect="1"/>
          </p:cNvPicPr>
          <p:nvPr/>
        </p:nvPicPr>
        <p:blipFill>
          <a:blip r:embed="rId2"/>
          <a:stretch>
            <a:fillRect/>
          </a:stretch>
        </p:blipFill>
        <p:spPr>
          <a:xfrm>
            <a:off x="2331887" y="1343032"/>
            <a:ext cx="6681930" cy="3703428"/>
          </a:xfrm>
          <a:prstGeom prst="rect">
            <a:avLst/>
          </a:prstGeom>
        </p:spPr>
      </p:pic>
    </p:spTree>
    <p:extLst>
      <p:ext uri="{BB962C8B-B14F-4D97-AF65-F5344CB8AC3E}">
        <p14:creationId xmlns:p14="http://schemas.microsoft.com/office/powerpoint/2010/main" val="52835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20D-1AA6-04AF-3DDA-76AC4896FD9D}"/>
              </a:ext>
            </a:extLst>
          </p:cNvPr>
          <p:cNvSpPr>
            <a:spLocks noGrp="1"/>
          </p:cNvSpPr>
          <p:nvPr>
            <p:ph type="title"/>
          </p:nvPr>
        </p:nvSpPr>
        <p:spPr/>
        <p:txBody>
          <a:bodyPr/>
          <a:lstStyle/>
          <a:p>
            <a:endParaRPr lang="zh-CN" altLang="en-US" dirty="0"/>
          </a:p>
        </p:txBody>
      </p:sp>
      <p:pic>
        <p:nvPicPr>
          <p:cNvPr id="6" name="Content Placeholder 5">
            <a:extLst>
              <a:ext uri="{FF2B5EF4-FFF2-40B4-BE49-F238E27FC236}">
                <a16:creationId xmlns:a16="http://schemas.microsoft.com/office/drawing/2014/main" id="{33FE2635-8FF2-1807-F9FF-6371495117F6}"/>
              </a:ext>
            </a:extLst>
          </p:cNvPr>
          <p:cNvPicPr>
            <a:picLocks noGrp="1" noChangeAspect="1"/>
          </p:cNvPicPr>
          <p:nvPr>
            <p:ph idx="1"/>
          </p:nvPr>
        </p:nvPicPr>
        <p:blipFill>
          <a:blip r:embed="rId3"/>
          <a:stretch>
            <a:fillRect/>
          </a:stretch>
        </p:blipFill>
        <p:spPr>
          <a:xfrm>
            <a:off x="2317081" y="1027906"/>
            <a:ext cx="7557838" cy="4409541"/>
          </a:xfrm>
        </p:spPr>
      </p:pic>
    </p:spTree>
    <p:extLst>
      <p:ext uri="{BB962C8B-B14F-4D97-AF65-F5344CB8AC3E}">
        <p14:creationId xmlns:p14="http://schemas.microsoft.com/office/powerpoint/2010/main" val="116818498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20D-1AA6-04AF-3DDA-76AC4896FD9D}"/>
              </a:ext>
            </a:extLst>
          </p:cNvPr>
          <p:cNvSpPr>
            <a:spLocks noGrp="1"/>
          </p:cNvSpPr>
          <p:nvPr>
            <p:ph type="title"/>
          </p:nvPr>
        </p:nvSpPr>
        <p:spPr/>
        <p:txBody>
          <a:bodyPr/>
          <a:lstStyle/>
          <a:p>
            <a:endParaRPr lang="zh-CN" altLang="en-US" dirty="0"/>
          </a:p>
        </p:txBody>
      </p:sp>
      <p:sp>
        <p:nvSpPr>
          <p:cNvPr id="3" name="Content Placeholder 2">
            <a:extLst>
              <a:ext uri="{FF2B5EF4-FFF2-40B4-BE49-F238E27FC236}">
                <a16:creationId xmlns:a16="http://schemas.microsoft.com/office/drawing/2014/main" id="{F9DB4FA6-7B5A-65D9-C86B-4A1CE464EAB0}"/>
              </a:ext>
            </a:extLst>
          </p:cNvPr>
          <p:cNvSpPr>
            <a:spLocks noGrp="1"/>
          </p:cNvSpPr>
          <p:nvPr>
            <p:ph idx="1"/>
          </p:nvPr>
        </p:nvSpPr>
        <p:spPr/>
        <p:txBody>
          <a:bodyPr/>
          <a:lstStyle/>
          <a:p>
            <a:endParaRPr lang="zh-CN" altLang="en-US"/>
          </a:p>
        </p:txBody>
      </p:sp>
      <p:pic>
        <p:nvPicPr>
          <p:cNvPr id="6" name="Picture 5">
            <a:extLst>
              <a:ext uri="{FF2B5EF4-FFF2-40B4-BE49-F238E27FC236}">
                <a16:creationId xmlns:a16="http://schemas.microsoft.com/office/drawing/2014/main" id="{56D62D96-2165-E7E5-79C4-02B84B92D1E7}"/>
              </a:ext>
            </a:extLst>
          </p:cNvPr>
          <p:cNvPicPr>
            <a:picLocks noChangeAspect="1"/>
          </p:cNvPicPr>
          <p:nvPr/>
        </p:nvPicPr>
        <p:blipFill>
          <a:blip r:embed="rId3"/>
          <a:stretch>
            <a:fillRect/>
          </a:stretch>
        </p:blipFill>
        <p:spPr>
          <a:xfrm>
            <a:off x="1812679" y="748505"/>
            <a:ext cx="8566642" cy="5360989"/>
          </a:xfrm>
          <a:prstGeom prst="rect">
            <a:avLst/>
          </a:prstGeom>
        </p:spPr>
      </p:pic>
    </p:spTree>
    <p:extLst>
      <p:ext uri="{BB962C8B-B14F-4D97-AF65-F5344CB8AC3E}">
        <p14:creationId xmlns:p14="http://schemas.microsoft.com/office/powerpoint/2010/main" val="12585894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20D-1AA6-04AF-3DDA-76AC4896FD9D}"/>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F9DB4FA6-7B5A-65D9-C86B-4A1CE464EAB0}"/>
              </a:ext>
            </a:extLst>
          </p:cNvPr>
          <p:cNvSpPr>
            <a:spLocks noGrp="1"/>
          </p:cNvSpPr>
          <p:nvPr>
            <p:ph idx="1"/>
          </p:nvPr>
        </p:nvSpPr>
        <p:spPr/>
        <p:txBody>
          <a:bodyPr/>
          <a:lstStyle/>
          <a:p>
            <a:endParaRPr lang="zh-CN" altLang="en-US"/>
          </a:p>
        </p:txBody>
      </p:sp>
      <p:pic>
        <p:nvPicPr>
          <p:cNvPr id="8" name="Picture 7">
            <a:extLst>
              <a:ext uri="{FF2B5EF4-FFF2-40B4-BE49-F238E27FC236}">
                <a16:creationId xmlns:a16="http://schemas.microsoft.com/office/drawing/2014/main" id="{BC43B9A5-01F7-B8D5-F35B-9215E720C53D}"/>
              </a:ext>
            </a:extLst>
          </p:cNvPr>
          <p:cNvPicPr>
            <a:picLocks noChangeAspect="1"/>
          </p:cNvPicPr>
          <p:nvPr/>
        </p:nvPicPr>
        <p:blipFill>
          <a:blip r:embed="rId2"/>
          <a:stretch>
            <a:fillRect/>
          </a:stretch>
        </p:blipFill>
        <p:spPr>
          <a:xfrm>
            <a:off x="2201656" y="391290"/>
            <a:ext cx="7788688" cy="6075420"/>
          </a:xfrm>
          <a:prstGeom prst="rect">
            <a:avLst/>
          </a:prstGeom>
        </p:spPr>
      </p:pic>
    </p:spTree>
    <p:extLst>
      <p:ext uri="{BB962C8B-B14F-4D97-AF65-F5344CB8AC3E}">
        <p14:creationId xmlns:p14="http://schemas.microsoft.com/office/powerpoint/2010/main" val="42999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20D-1AA6-04AF-3DDA-76AC4896FD9D}"/>
              </a:ext>
            </a:extLst>
          </p:cNvPr>
          <p:cNvSpPr>
            <a:spLocks noGrp="1"/>
          </p:cNvSpPr>
          <p:nvPr>
            <p:ph type="title"/>
          </p:nvPr>
        </p:nvSpPr>
        <p:spPr/>
        <p:txBody>
          <a:bodyPr/>
          <a:lstStyle/>
          <a:p>
            <a:endParaRPr lang="zh-CN" altLang="en-US"/>
          </a:p>
        </p:txBody>
      </p:sp>
      <p:pic>
        <p:nvPicPr>
          <p:cNvPr id="6" name="Content Placeholder 5">
            <a:extLst>
              <a:ext uri="{FF2B5EF4-FFF2-40B4-BE49-F238E27FC236}">
                <a16:creationId xmlns:a16="http://schemas.microsoft.com/office/drawing/2014/main" id="{C60FE8FB-036B-73B1-4820-339BD7E3AEFA}"/>
              </a:ext>
            </a:extLst>
          </p:cNvPr>
          <p:cNvPicPr>
            <a:picLocks noGrp="1" noChangeAspect="1"/>
          </p:cNvPicPr>
          <p:nvPr>
            <p:ph idx="1"/>
          </p:nvPr>
        </p:nvPicPr>
        <p:blipFill>
          <a:blip r:embed="rId2"/>
          <a:stretch>
            <a:fillRect/>
          </a:stretch>
        </p:blipFill>
        <p:spPr>
          <a:xfrm>
            <a:off x="2118847" y="435824"/>
            <a:ext cx="7954306" cy="5986351"/>
          </a:xfrm>
        </p:spPr>
      </p:pic>
    </p:spTree>
    <p:extLst>
      <p:ext uri="{BB962C8B-B14F-4D97-AF65-F5344CB8AC3E}">
        <p14:creationId xmlns:p14="http://schemas.microsoft.com/office/powerpoint/2010/main" val="341109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20D-1AA6-04AF-3DDA-76AC4896FD9D}"/>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F9DB4FA6-7B5A-65D9-C86B-4A1CE464EAB0}"/>
              </a:ext>
            </a:extLst>
          </p:cNvPr>
          <p:cNvSpPr>
            <a:spLocks noGrp="1"/>
          </p:cNvSpPr>
          <p:nvPr>
            <p:ph idx="1"/>
          </p:nvPr>
        </p:nvSpPr>
        <p:spPr/>
        <p:txBody>
          <a:bodyPr/>
          <a:lstStyle/>
          <a:p>
            <a:endParaRPr lang="zh-CN" altLang="en-US"/>
          </a:p>
        </p:txBody>
      </p:sp>
      <p:pic>
        <p:nvPicPr>
          <p:cNvPr id="6" name="Picture 5">
            <a:extLst>
              <a:ext uri="{FF2B5EF4-FFF2-40B4-BE49-F238E27FC236}">
                <a16:creationId xmlns:a16="http://schemas.microsoft.com/office/drawing/2014/main" id="{E87692C3-A2F4-DD4A-EF27-3EA24B45A9AE}"/>
              </a:ext>
            </a:extLst>
          </p:cNvPr>
          <p:cNvPicPr>
            <a:picLocks noChangeAspect="1"/>
          </p:cNvPicPr>
          <p:nvPr/>
        </p:nvPicPr>
        <p:blipFill>
          <a:blip r:embed="rId2"/>
          <a:stretch>
            <a:fillRect/>
          </a:stretch>
        </p:blipFill>
        <p:spPr>
          <a:xfrm>
            <a:off x="1671211" y="581744"/>
            <a:ext cx="8849578" cy="5694511"/>
          </a:xfrm>
          <a:prstGeom prst="rect">
            <a:avLst/>
          </a:prstGeom>
        </p:spPr>
      </p:pic>
    </p:spTree>
    <p:extLst>
      <p:ext uri="{BB962C8B-B14F-4D97-AF65-F5344CB8AC3E}">
        <p14:creationId xmlns:p14="http://schemas.microsoft.com/office/powerpoint/2010/main" val="324915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20D-1AA6-04AF-3DDA-76AC4896FD9D}"/>
              </a:ext>
            </a:extLst>
          </p:cNvPr>
          <p:cNvSpPr>
            <a:spLocks noGrp="1"/>
          </p:cNvSpPr>
          <p:nvPr>
            <p:ph type="title"/>
          </p:nvPr>
        </p:nvSpPr>
        <p:spPr/>
        <p:txBody>
          <a:bodyPr/>
          <a:lstStyle/>
          <a:p>
            <a:endParaRPr lang="zh-CN" altLang="en-US"/>
          </a:p>
        </p:txBody>
      </p:sp>
      <p:pic>
        <p:nvPicPr>
          <p:cNvPr id="7" name="Content Placeholder 6">
            <a:extLst>
              <a:ext uri="{FF2B5EF4-FFF2-40B4-BE49-F238E27FC236}">
                <a16:creationId xmlns:a16="http://schemas.microsoft.com/office/drawing/2014/main" id="{2639AFFD-FA9E-CE0B-8656-69F69AE387B3}"/>
              </a:ext>
            </a:extLst>
          </p:cNvPr>
          <p:cNvPicPr>
            <a:picLocks noGrp="1" noChangeAspect="1"/>
          </p:cNvPicPr>
          <p:nvPr>
            <p:ph idx="1"/>
          </p:nvPr>
        </p:nvPicPr>
        <p:blipFill>
          <a:blip r:embed="rId3"/>
          <a:stretch>
            <a:fillRect/>
          </a:stretch>
        </p:blipFill>
        <p:spPr>
          <a:xfrm>
            <a:off x="3776431" y="40341"/>
            <a:ext cx="4639137" cy="6777318"/>
          </a:xfrm>
        </p:spPr>
      </p:pic>
    </p:spTree>
    <p:extLst>
      <p:ext uri="{BB962C8B-B14F-4D97-AF65-F5344CB8AC3E}">
        <p14:creationId xmlns:p14="http://schemas.microsoft.com/office/powerpoint/2010/main" val="424836624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465A-B13E-44B4-D9F0-9E0AF16A25F8}"/>
              </a:ext>
            </a:extLst>
          </p:cNvPr>
          <p:cNvSpPr>
            <a:spLocks noGrp="1"/>
          </p:cNvSpPr>
          <p:nvPr>
            <p:ph type="title"/>
          </p:nvPr>
        </p:nvSpPr>
        <p:spPr/>
        <p:txBody>
          <a:bodyPr>
            <a:normAutofit fontScale="90000"/>
          </a:bodyPr>
          <a:lstStyle/>
          <a:p>
            <a:r>
              <a:rPr lang="en-US" dirty="0"/>
              <a:t>Here I would have a practice of the two options for the employee and what happens if they are inspected or not</a:t>
            </a:r>
          </a:p>
        </p:txBody>
      </p:sp>
      <p:sp>
        <p:nvSpPr>
          <p:cNvPr id="3" name="Content Placeholder 2">
            <a:extLst>
              <a:ext uri="{FF2B5EF4-FFF2-40B4-BE49-F238E27FC236}">
                <a16:creationId xmlns:a16="http://schemas.microsoft.com/office/drawing/2014/main" id="{2BF31A26-47C2-8804-9A3A-E29BB28A32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063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20D-1AA6-04AF-3DDA-76AC4896FD9D}"/>
              </a:ext>
            </a:extLst>
          </p:cNvPr>
          <p:cNvSpPr>
            <a:spLocks noGrp="1"/>
          </p:cNvSpPr>
          <p:nvPr>
            <p:ph type="title"/>
          </p:nvPr>
        </p:nvSpPr>
        <p:spPr/>
        <p:txBody>
          <a:bodyPr/>
          <a:lstStyle/>
          <a:p>
            <a:endParaRPr lang="zh-CN" altLang="en-US"/>
          </a:p>
        </p:txBody>
      </p:sp>
      <p:sp>
        <p:nvSpPr>
          <p:cNvPr id="4" name="Content Placeholder 3">
            <a:extLst>
              <a:ext uri="{FF2B5EF4-FFF2-40B4-BE49-F238E27FC236}">
                <a16:creationId xmlns:a16="http://schemas.microsoft.com/office/drawing/2014/main" id="{D3ACD510-DF13-9D78-81B6-513AF760528C}"/>
              </a:ext>
            </a:extLst>
          </p:cNvPr>
          <p:cNvSpPr>
            <a:spLocks noGrp="1"/>
          </p:cNvSpPr>
          <p:nvPr>
            <p:ph idx="1"/>
          </p:nvPr>
        </p:nvSpPr>
        <p:spPr/>
        <p:txBody>
          <a:bodyPr/>
          <a:lstStyle/>
          <a:p>
            <a:endParaRPr lang="zh-CN" altLang="en-US"/>
          </a:p>
        </p:txBody>
      </p:sp>
      <p:pic>
        <p:nvPicPr>
          <p:cNvPr id="7" name="Picture 6">
            <a:extLst>
              <a:ext uri="{FF2B5EF4-FFF2-40B4-BE49-F238E27FC236}">
                <a16:creationId xmlns:a16="http://schemas.microsoft.com/office/drawing/2014/main" id="{042929E5-4CEC-E4A7-31AB-4F89D32B2D1C}"/>
              </a:ext>
            </a:extLst>
          </p:cNvPr>
          <p:cNvPicPr>
            <a:picLocks noChangeAspect="1"/>
          </p:cNvPicPr>
          <p:nvPr/>
        </p:nvPicPr>
        <p:blipFill>
          <a:blip r:embed="rId3"/>
          <a:stretch>
            <a:fillRect/>
          </a:stretch>
        </p:blipFill>
        <p:spPr>
          <a:xfrm>
            <a:off x="2633158" y="1041356"/>
            <a:ext cx="6925684" cy="4820662"/>
          </a:xfrm>
          <a:prstGeom prst="rect">
            <a:avLst/>
          </a:prstGeom>
        </p:spPr>
      </p:pic>
    </p:spTree>
    <p:extLst>
      <p:ext uri="{BB962C8B-B14F-4D97-AF65-F5344CB8AC3E}">
        <p14:creationId xmlns:p14="http://schemas.microsoft.com/office/powerpoint/2010/main" val="2619712504"/>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7432</TotalTime>
  <Words>23</Words>
  <Application>Microsoft Macintosh PowerPoint</Application>
  <PresentationFormat>Widescreen</PresentationFormat>
  <Paragraphs>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等线</vt:lpstr>
      <vt:lpstr>等线 Light</vt:lpstr>
      <vt:lpstr>Arial</vt:lpstr>
      <vt:lpstr>Office Theme</vt:lpstr>
      <vt:lpstr>Instructions</vt:lpstr>
      <vt:lpstr>PowerPoint Presentation</vt:lpstr>
      <vt:lpstr>PowerPoint Presentation</vt:lpstr>
      <vt:lpstr>PowerPoint Presentation</vt:lpstr>
      <vt:lpstr>PowerPoint Presentation</vt:lpstr>
      <vt:lpstr>PowerPoint Presentation</vt:lpstr>
      <vt:lpstr>PowerPoint Presentation</vt:lpstr>
      <vt:lpstr>Here I would have a practice of the two options for the employee and what happens if they are inspected or not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Lin</dc:creator>
  <cp:lastModifiedBy>Patricia Lockwood (Psychology)</cp:lastModifiedBy>
  <cp:revision>5</cp:revision>
  <dcterms:created xsi:type="dcterms:W3CDTF">2023-07-03T12:18:44Z</dcterms:created>
  <dcterms:modified xsi:type="dcterms:W3CDTF">2023-07-11T09:01:45Z</dcterms:modified>
</cp:coreProperties>
</file>