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F166-6F63-450D-BE77-81ADFF413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C0C36-DE47-4A8F-9B65-D72274858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BFF67-3106-4C0B-9AF2-58C775C3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9513-470E-4890-AA98-F82FA43B7E4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C88FD-1073-4288-B25F-509A3D39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C55FE-0699-4FA8-8EA6-6DF0E55F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1582-35CD-4988-A756-FF8CC780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7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C4A3-1386-40F6-99E1-2EA780E03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17B13-F3F8-4E6A-9642-FD894D428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365EA-69DA-4535-B4D4-A9633712E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9513-470E-4890-AA98-F82FA43B7E4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29D0F-CA41-4E4D-ACB9-F199DCA77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DCBE0-8A0B-4C64-9145-7F14B3DF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1582-35CD-4988-A756-FF8CC780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2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8E48C9-72D1-46F9-8E24-73DA4AC86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C2CD3-98AC-4244-83A8-A46A654E2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AF589-F859-43FD-A7F6-9C0F9074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9513-470E-4890-AA98-F82FA43B7E4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52B06-133E-4535-8DEE-70DB4111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65F2A-3BC3-4BCA-8328-8193291F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1582-35CD-4988-A756-FF8CC780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8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6A20-0F17-419C-93C6-CF3A000E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73B8F-E44A-4ED7-A417-81C884ED7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37D42-9BC6-49E5-B7F4-6FF126462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9513-470E-4890-AA98-F82FA43B7E4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55DF9-8046-462D-BD50-2916E4553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267A9-F893-4FD9-B291-893ED5A9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1582-35CD-4988-A756-FF8CC780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2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3060-4EF7-4442-AD02-A019DEE1E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63A7E-9485-45D9-ACB0-FB2EED603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68071-5EEA-45A5-B011-A53253D94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9513-470E-4890-AA98-F82FA43B7E4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7C094-3CE4-42EE-8BB0-86174192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E73A1-C1EB-4028-BA44-2CBF705D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1582-35CD-4988-A756-FF8CC780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1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A137-E99D-4ACC-BEB8-5732B4AED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AF7D-B9D0-4B43-BCFE-CE50F0426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1B230-41B9-4F5D-AC67-F03646E4B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873D4-E85F-40AE-958D-9692F95E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9513-470E-4890-AA98-F82FA43B7E4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1492E-E475-4A87-B7CC-5AE42B3A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DF204-43FC-4E6D-87DB-E695CA80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1582-35CD-4988-A756-FF8CC780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4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07DAF-9BF6-419F-85DC-56BCDC67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C3807-74DE-4C1B-A94D-01ABDEF1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B7B83-1B40-427F-9706-2B33F8511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D1F5B-3E29-4C94-9092-4A2D9BCCD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BA7AF-4E2B-4E87-AE0E-DE5539355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B96379-F135-4768-997E-4869C9E64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9513-470E-4890-AA98-F82FA43B7E4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139A30-93E1-46B9-8C61-42EC8B3CC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E2E399-AC73-4482-8A7D-254216D6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1582-35CD-4988-A756-FF8CC780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5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5060-DC4D-42F2-8611-687055C5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8F014-CF73-407C-B45E-F82AAFF9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9513-470E-4890-AA98-F82FA43B7E4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BA87B-6789-49BE-900B-DB7C765E6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1D0EF-E8F6-44B2-8384-06A53681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1582-35CD-4988-A756-FF8CC780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0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A2AC66-6951-48E1-8677-674987FC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9513-470E-4890-AA98-F82FA43B7E4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23B54-BE34-4658-89E6-0E5658CA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15AF0-8764-45F1-A09A-FE7F89EE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1582-35CD-4988-A756-FF8CC780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0768D-816D-45FD-BC8B-28CD9B57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8C13C-26D5-4864-A7FD-A5A8A2398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B3590-A478-4B40-8A7B-9710859A8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9A5D4-5C46-4B03-B531-92C2496A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9513-470E-4890-AA98-F82FA43B7E4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D5F92-140C-4832-827C-BA05CF9F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77643-C80F-4148-A21A-39E47439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1582-35CD-4988-A756-FF8CC780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5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AA86-0E48-42ED-922F-3AB1FBAF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DAE4B5-97E7-42A4-863A-0634503A6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0A3FC-03CF-4D2D-90AF-B74CCC1BC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8F9AE-500B-4F01-B5C9-82D8DBD8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9513-470E-4890-AA98-F82FA43B7E4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5460D-C9D6-44DC-BF16-9F9EFFD3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628EA-BB0A-4108-AE49-791F6918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1582-35CD-4988-A756-FF8CC780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9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9366C-2E4F-4BEB-B645-CA1B3306E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FBB04-70D3-4E50-A887-C0A918AA4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BB6C4-BA3E-4553-BFE6-FB03B3172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E9513-470E-4890-AA98-F82FA43B7E4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61891-BCEC-4E1E-AA50-C365ED883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4DDC5-A1B1-4CBC-95DB-31BC25CCF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31582-35CD-4988-A756-FF8CC780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1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2343EE-70F8-4FFB-A770-03FF20DC5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74" y="561181"/>
            <a:ext cx="12195374" cy="573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7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F1608-19F6-41D4-86AB-E4FB02848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Scan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E0CC72-6CFD-4714-B6AA-19C1322FF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8" y="618658"/>
            <a:ext cx="2725992" cy="58742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9488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05E8-DB90-4CF6-92C0-A318834F9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Profil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F55196-D381-49D8-BD8A-1D6370BD6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246" y="613166"/>
            <a:ext cx="6508044" cy="56316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6640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Scan</vt:lpstr>
      <vt:lpstr>Profil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Frey</dc:creator>
  <cp:lastModifiedBy>Tim Frey</cp:lastModifiedBy>
  <cp:revision>2</cp:revision>
  <dcterms:created xsi:type="dcterms:W3CDTF">2020-09-06T07:23:24Z</dcterms:created>
  <dcterms:modified xsi:type="dcterms:W3CDTF">2020-09-06T07:26:49Z</dcterms:modified>
</cp:coreProperties>
</file>