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71" r:id="rId13"/>
    <p:sldId id="272" r:id="rId14"/>
    <p:sldId id="267" r:id="rId15"/>
    <p:sldId id="273" r:id="rId16"/>
    <p:sldId id="274" r:id="rId17"/>
    <p:sldId id="276" r:id="rId18"/>
    <p:sldId id="275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6D43D3-70B5-4272-8923-6B3D983FE362}" v="296" dt="2019-06-01T15:48:55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Frey" userId="a69e96c22c7df9a2" providerId="LiveId" clId="{CB6D43D3-70B5-4272-8923-6B3D983FE362}"/>
    <pc:docChg chg="custSel addSld modSld">
      <pc:chgData name="Tim Frey" userId="a69e96c22c7df9a2" providerId="LiveId" clId="{CB6D43D3-70B5-4272-8923-6B3D983FE362}" dt="2019-06-01T15:48:55.202" v="295" actId="1076"/>
      <pc:docMkLst>
        <pc:docMk/>
      </pc:docMkLst>
      <pc:sldChg chg="addSp delSp modSp">
        <pc:chgData name="Tim Frey" userId="a69e96c22c7df9a2" providerId="LiveId" clId="{CB6D43D3-70B5-4272-8923-6B3D983FE362}" dt="2019-06-01T15:41:39.589" v="116" actId="1076"/>
        <pc:sldMkLst>
          <pc:docMk/>
          <pc:sldMk cId="172434118" sldId="267"/>
        </pc:sldMkLst>
        <pc:spChg chg="mod">
          <ac:chgData name="Tim Frey" userId="a69e96c22c7df9a2" providerId="LiveId" clId="{CB6D43D3-70B5-4272-8923-6B3D983FE362}" dt="2019-06-01T15:41:02.070" v="113" actId="20577"/>
          <ac:spMkLst>
            <pc:docMk/>
            <pc:sldMk cId="172434118" sldId="267"/>
            <ac:spMk id="2" creationId="{72656FE7-9B50-43F2-8EEC-55A081981BF3}"/>
          </ac:spMkLst>
        </pc:spChg>
        <pc:spChg chg="mod">
          <ac:chgData name="Tim Frey" userId="a69e96c22c7df9a2" providerId="LiveId" clId="{CB6D43D3-70B5-4272-8923-6B3D983FE362}" dt="2019-06-01T15:41:10.773" v="114" actId="313"/>
          <ac:spMkLst>
            <pc:docMk/>
            <pc:sldMk cId="172434118" sldId="267"/>
            <ac:spMk id="3" creationId="{E90029F2-58E0-4749-9CDB-1435BCC29DCD}"/>
          </ac:spMkLst>
        </pc:spChg>
        <pc:picChg chg="del">
          <ac:chgData name="Tim Frey" userId="a69e96c22c7df9a2" providerId="LiveId" clId="{CB6D43D3-70B5-4272-8923-6B3D983FE362}" dt="2019-06-01T15:40:03.601" v="73" actId="478"/>
          <ac:picMkLst>
            <pc:docMk/>
            <pc:sldMk cId="172434118" sldId="267"/>
            <ac:picMk id="4" creationId="{5B6E5DD6-1E95-47A1-A4E9-7ECA52F1FB05}"/>
          </ac:picMkLst>
        </pc:picChg>
        <pc:picChg chg="del">
          <ac:chgData name="Tim Frey" userId="a69e96c22c7df9a2" providerId="LiveId" clId="{CB6D43D3-70B5-4272-8923-6B3D983FE362}" dt="2019-06-01T15:40:03.601" v="73" actId="478"/>
          <ac:picMkLst>
            <pc:docMk/>
            <pc:sldMk cId="172434118" sldId="267"/>
            <ac:picMk id="5" creationId="{DC7A7AA0-D5AE-424C-9DD5-855E5756D1CD}"/>
          </ac:picMkLst>
        </pc:picChg>
        <pc:picChg chg="add mod">
          <ac:chgData name="Tim Frey" userId="a69e96c22c7df9a2" providerId="LiveId" clId="{CB6D43D3-70B5-4272-8923-6B3D983FE362}" dt="2019-06-01T15:41:39.589" v="116" actId="1076"/>
          <ac:picMkLst>
            <pc:docMk/>
            <pc:sldMk cId="172434118" sldId="267"/>
            <ac:picMk id="6" creationId="{8F19B958-F1CB-4B91-8582-44DDC2DB14A2}"/>
          </ac:picMkLst>
        </pc:picChg>
      </pc:sldChg>
      <pc:sldChg chg="modSp add">
        <pc:chgData name="Tim Frey" userId="a69e96c22c7df9a2" providerId="LiveId" clId="{CB6D43D3-70B5-4272-8923-6B3D983FE362}" dt="2019-06-01T15:38:40.568" v="64" actId="20577"/>
        <pc:sldMkLst>
          <pc:docMk/>
          <pc:sldMk cId="2898370011" sldId="271"/>
        </pc:sldMkLst>
        <pc:spChg chg="mod">
          <ac:chgData name="Tim Frey" userId="a69e96c22c7df9a2" providerId="LiveId" clId="{CB6D43D3-70B5-4272-8923-6B3D983FE362}" dt="2019-06-01T15:37:39.184" v="5" actId="20577"/>
          <ac:spMkLst>
            <pc:docMk/>
            <pc:sldMk cId="2898370011" sldId="271"/>
            <ac:spMk id="2" creationId="{59EBE520-CC59-4431-8A8F-25851BC9B733}"/>
          </ac:spMkLst>
        </pc:spChg>
        <pc:spChg chg="mod">
          <ac:chgData name="Tim Frey" userId="a69e96c22c7df9a2" providerId="LiveId" clId="{CB6D43D3-70B5-4272-8923-6B3D983FE362}" dt="2019-06-01T15:38:40.568" v="64" actId="20577"/>
          <ac:spMkLst>
            <pc:docMk/>
            <pc:sldMk cId="2898370011" sldId="271"/>
            <ac:spMk id="3" creationId="{15C53DEC-BE04-4A10-8379-8D54E4E29793}"/>
          </ac:spMkLst>
        </pc:spChg>
      </pc:sldChg>
      <pc:sldChg chg="addSp delSp modSp add">
        <pc:chgData name="Tim Frey" userId="a69e96c22c7df9a2" providerId="LiveId" clId="{CB6D43D3-70B5-4272-8923-6B3D983FE362}" dt="2019-06-01T15:39:36.607" v="72" actId="1076"/>
        <pc:sldMkLst>
          <pc:docMk/>
          <pc:sldMk cId="2483248076" sldId="272"/>
        </pc:sldMkLst>
        <pc:spChg chg="mod">
          <ac:chgData name="Tim Frey" userId="a69e96c22c7df9a2" providerId="LiveId" clId="{CB6D43D3-70B5-4272-8923-6B3D983FE362}" dt="2019-06-01T15:39:14.469" v="70" actId="20577"/>
          <ac:spMkLst>
            <pc:docMk/>
            <pc:sldMk cId="2483248076" sldId="272"/>
            <ac:spMk id="2" creationId="{A43DADA0-86BA-4BCB-BCE9-06444EB99AAA}"/>
          </ac:spMkLst>
        </pc:spChg>
        <pc:spChg chg="del">
          <ac:chgData name="Tim Frey" userId="a69e96c22c7df9a2" providerId="LiveId" clId="{CB6D43D3-70B5-4272-8923-6B3D983FE362}" dt="2019-06-01T15:39:33.316" v="71"/>
          <ac:spMkLst>
            <pc:docMk/>
            <pc:sldMk cId="2483248076" sldId="272"/>
            <ac:spMk id="3" creationId="{74447DE8-8182-4EC5-BA18-4BE42C2B87F5}"/>
          </ac:spMkLst>
        </pc:spChg>
        <pc:picChg chg="add mod">
          <ac:chgData name="Tim Frey" userId="a69e96c22c7df9a2" providerId="LiveId" clId="{CB6D43D3-70B5-4272-8923-6B3D983FE362}" dt="2019-06-01T15:39:36.607" v="72" actId="1076"/>
          <ac:picMkLst>
            <pc:docMk/>
            <pc:sldMk cId="2483248076" sldId="272"/>
            <ac:picMk id="4" creationId="{1C4F3C0C-91CF-42F1-90DE-E368204F0291}"/>
          </ac:picMkLst>
        </pc:picChg>
      </pc:sldChg>
      <pc:sldChg chg="modSp add">
        <pc:chgData name="Tim Frey" userId="a69e96c22c7df9a2" providerId="LiveId" clId="{CB6D43D3-70B5-4272-8923-6B3D983FE362}" dt="2019-06-01T15:44:21.980" v="237" actId="20577"/>
        <pc:sldMkLst>
          <pc:docMk/>
          <pc:sldMk cId="4229390957" sldId="273"/>
        </pc:sldMkLst>
        <pc:spChg chg="mod">
          <ac:chgData name="Tim Frey" userId="a69e96c22c7df9a2" providerId="LiveId" clId="{CB6D43D3-70B5-4272-8923-6B3D983FE362}" dt="2019-06-01T15:43:05.153" v="125" actId="20577"/>
          <ac:spMkLst>
            <pc:docMk/>
            <pc:sldMk cId="4229390957" sldId="273"/>
            <ac:spMk id="2" creationId="{F0591D1B-D723-4529-8ED9-D0AAB78B31FB}"/>
          </ac:spMkLst>
        </pc:spChg>
        <pc:spChg chg="mod">
          <ac:chgData name="Tim Frey" userId="a69e96c22c7df9a2" providerId="LiveId" clId="{CB6D43D3-70B5-4272-8923-6B3D983FE362}" dt="2019-06-01T15:44:21.980" v="237" actId="20577"/>
          <ac:spMkLst>
            <pc:docMk/>
            <pc:sldMk cId="4229390957" sldId="273"/>
            <ac:spMk id="3" creationId="{24FA5BB8-E972-4CA9-A2A4-33DFB08941D8}"/>
          </ac:spMkLst>
        </pc:spChg>
      </pc:sldChg>
      <pc:sldChg chg="addSp delSp modSp add">
        <pc:chgData name="Tim Frey" userId="a69e96c22c7df9a2" providerId="LiveId" clId="{CB6D43D3-70B5-4272-8923-6B3D983FE362}" dt="2019-06-01T15:48:03.838" v="288" actId="1076"/>
        <pc:sldMkLst>
          <pc:docMk/>
          <pc:sldMk cId="3655310169" sldId="274"/>
        </pc:sldMkLst>
        <pc:spChg chg="mod">
          <ac:chgData name="Tim Frey" userId="a69e96c22c7df9a2" providerId="LiveId" clId="{CB6D43D3-70B5-4272-8923-6B3D983FE362}" dt="2019-06-01T15:47:10.073" v="276" actId="20577"/>
          <ac:spMkLst>
            <pc:docMk/>
            <pc:sldMk cId="3655310169" sldId="274"/>
            <ac:spMk id="2" creationId="{AE3E927D-18E8-48A1-9BE0-FF395282CCBD}"/>
          </ac:spMkLst>
        </pc:spChg>
        <pc:spChg chg="del">
          <ac:chgData name="Tim Frey" userId="a69e96c22c7df9a2" providerId="LiveId" clId="{CB6D43D3-70B5-4272-8923-6B3D983FE362}" dt="2019-06-01T15:45:35.736" v="251"/>
          <ac:spMkLst>
            <pc:docMk/>
            <pc:sldMk cId="3655310169" sldId="274"/>
            <ac:spMk id="3" creationId="{97A54B0C-58C4-4E80-A2DD-4DBBB431ED08}"/>
          </ac:spMkLst>
        </pc:spChg>
        <pc:spChg chg="add mod">
          <ac:chgData name="Tim Frey" userId="a69e96c22c7df9a2" providerId="LiveId" clId="{CB6D43D3-70B5-4272-8923-6B3D983FE362}" dt="2019-06-01T15:45:40.258" v="253" actId="478"/>
          <ac:spMkLst>
            <pc:docMk/>
            <pc:sldMk cId="3655310169" sldId="274"/>
            <ac:spMk id="6" creationId="{64A2FB88-6D32-4D7A-889F-E12B73747E73}"/>
          </ac:spMkLst>
        </pc:spChg>
        <pc:picChg chg="add del mod">
          <ac:chgData name="Tim Frey" userId="a69e96c22c7df9a2" providerId="LiveId" clId="{CB6D43D3-70B5-4272-8923-6B3D983FE362}" dt="2019-06-01T15:45:40.258" v="253" actId="478"/>
          <ac:picMkLst>
            <pc:docMk/>
            <pc:sldMk cId="3655310169" sldId="274"/>
            <ac:picMk id="4" creationId="{6FCB38C6-A873-452B-A43C-E397156D2CE5}"/>
          </ac:picMkLst>
        </pc:picChg>
        <pc:picChg chg="add del mod">
          <ac:chgData name="Tim Frey" userId="a69e96c22c7df9a2" providerId="LiveId" clId="{CB6D43D3-70B5-4272-8923-6B3D983FE362}" dt="2019-06-01T15:47:38.630" v="283" actId="478"/>
          <ac:picMkLst>
            <pc:docMk/>
            <pc:sldMk cId="3655310169" sldId="274"/>
            <ac:picMk id="7" creationId="{A1E58A17-98AF-47D6-AE1C-70F4F9974D82}"/>
          </ac:picMkLst>
        </pc:picChg>
        <pc:picChg chg="add mod">
          <ac:chgData name="Tim Frey" userId="a69e96c22c7df9a2" providerId="LiveId" clId="{CB6D43D3-70B5-4272-8923-6B3D983FE362}" dt="2019-06-01T15:48:03.838" v="288" actId="1076"/>
          <ac:picMkLst>
            <pc:docMk/>
            <pc:sldMk cId="3655310169" sldId="274"/>
            <ac:picMk id="8" creationId="{F0999623-1B54-4C1A-B056-53C9AB806491}"/>
          </ac:picMkLst>
        </pc:picChg>
      </pc:sldChg>
      <pc:sldChg chg="addSp modSp add">
        <pc:chgData name="Tim Frey" userId="a69e96c22c7df9a2" providerId="LiveId" clId="{CB6D43D3-70B5-4272-8923-6B3D983FE362}" dt="2019-06-01T15:47:16.465" v="279" actId="1076"/>
        <pc:sldMkLst>
          <pc:docMk/>
          <pc:sldMk cId="799506346" sldId="275"/>
        </pc:sldMkLst>
        <pc:spChg chg="mod">
          <ac:chgData name="Tim Frey" userId="a69e96c22c7df9a2" providerId="LiveId" clId="{CB6D43D3-70B5-4272-8923-6B3D983FE362}" dt="2019-06-01T15:47:06.827" v="270" actId="20577"/>
          <ac:spMkLst>
            <pc:docMk/>
            <pc:sldMk cId="799506346" sldId="275"/>
            <ac:spMk id="2" creationId="{DD2CDD1D-2C79-400A-8E65-A411282CC8BE}"/>
          </ac:spMkLst>
        </pc:spChg>
        <pc:picChg chg="add mod">
          <ac:chgData name="Tim Frey" userId="a69e96c22c7df9a2" providerId="LiveId" clId="{CB6D43D3-70B5-4272-8923-6B3D983FE362}" dt="2019-06-01T15:47:16.465" v="279" actId="1076"/>
          <ac:picMkLst>
            <pc:docMk/>
            <pc:sldMk cId="799506346" sldId="275"/>
            <ac:picMk id="4" creationId="{BD8A8DCD-BE6E-41E5-92DF-025BD5400566}"/>
          </ac:picMkLst>
        </pc:picChg>
      </pc:sldChg>
      <pc:sldChg chg="addSp modSp add">
        <pc:chgData name="Tim Frey" userId="a69e96c22c7df9a2" providerId="LiveId" clId="{CB6D43D3-70B5-4272-8923-6B3D983FE362}" dt="2019-06-01T15:48:55.202" v="295" actId="1076"/>
        <pc:sldMkLst>
          <pc:docMk/>
          <pc:sldMk cId="157749529" sldId="276"/>
        </pc:sldMkLst>
        <pc:spChg chg="mod">
          <ac:chgData name="Tim Frey" userId="a69e96c22c7df9a2" providerId="LiveId" clId="{CB6D43D3-70B5-4272-8923-6B3D983FE362}" dt="2019-06-01T15:48:12.492" v="290"/>
          <ac:spMkLst>
            <pc:docMk/>
            <pc:sldMk cId="157749529" sldId="276"/>
            <ac:spMk id="2" creationId="{80F3C658-2B15-4CC4-B1DA-00A3BADB778A}"/>
          </ac:spMkLst>
        </pc:spChg>
        <pc:picChg chg="add mod">
          <ac:chgData name="Tim Frey" userId="a69e96c22c7df9a2" providerId="LiveId" clId="{CB6D43D3-70B5-4272-8923-6B3D983FE362}" dt="2019-06-01T15:48:55.202" v="295" actId="1076"/>
          <ac:picMkLst>
            <pc:docMk/>
            <pc:sldMk cId="157749529" sldId="276"/>
            <ac:picMk id="4" creationId="{8D1D56BF-2591-4CAC-B03E-E6FE3EBC361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F7A9F8-B80E-4925-9199-1C96FD05A858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804B2B5D-ED4E-4E40-B6AD-8EADB994BDFD}">
      <dgm:prSet phldrT="[Text]"/>
      <dgm:spPr/>
      <dgm:t>
        <a:bodyPr/>
        <a:lstStyle/>
        <a:p>
          <a:r>
            <a:rPr lang="de-DE" dirty="0"/>
            <a:t>Model</a:t>
          </a:r>
        </a:p>
      </dgm:t>
    </dgm:pt>
    <dgm:pt modelId="{9DC58C8C-821C-42FB-BA72-CBC00720E3DF}" type="parTrans" cxnId="{6AA5E1E6-76E2-4605-92E3-CFCB49A3BB1A}">
      <dgm:prSet/>
      <dgm:spPr/>
      <dgm:t>
        <a:bodyPr/>
        <a:lstStyle/>
        <a:p>
          <a:endParaRPr lang="de-DE"/>
        </a:p>
      </dgm:t>
    </dgm:pt>
    <dgm:pt modelId="{0EAB4F04-CE0D-4D83-8F9B-711B848B4007}" type="sibTrans" cxnId="{6AA5E1E6-76E2-4605-92E3-CFCB49A3BB1A}">
      <dgm:prSet/>
      <dgm:spPr/>
      <dgm:t>
        <a:bodyPr/>
        <a:lstStyle/>
        <a:p>
          <a:endParaRPr lang="de-DE"/>
        </a:p>
      </dgm:t>
    </dgm:pt>
    <dgm:pt modelId="{CDB0F487-7C87-4902-B448-000EDF4E2C68}">
      <dgm:prSet phldrT="[Text]"/>
      <dgm:spPr/>
      <dgm:t>
        <a:bodyPr/>
        <a:lstStyle/>
        <a:p>
          <a:r>
            <a:rPr lang="de-DE" dirty="0"/>
            <a:t>Board</a:t>
          </a:r>
        </a:p>
      </dgm:t>
    </dgm:pt>
    <dgm:pt modelId="{94E785EF-1163-444C-B4EB-EBE769A1EF4E}" type="parTrans" cxnId="{40A3D9C4-8E06-42DD-988C-F7B47653CF87}">
      <dgm:prSet/>
      <dgm:spPr/>
      <dgm:t>
        <a:bodyPr/>
        <a:lstStyle/>
        <a:p>
          <a:endParaRPr lang="de-DE"/>
        </a:p>
      </dgm:t>
    </dgm:pt>
    <dgm:pt modelId="{3E32E658-3384-4619-8C2B-401DBF6EC773}" type="sibTrans" cxnId="{40A3D9C4-8E06-42DD-988C-F7B47653CF87}">
      <dgm:prSet/>
      <dgm:spPr/>
      <dgm:t>
        <a:bodyPr/>
        <a:lstStyle/>
        <a:p>
          <a:endParaRPr lang="de-DE"/>
        </a:p>
      </dgm:t>
    </dgm:pt>
    <dgm:pt modelId="{B52531F3-9522-4496-A1FC-CB3317598A43}">
      <dgm:prSet phldrT="[Text]"/>
      <dgm:spPr/>
      <dgm:t>
        <a:bodyPr/>
        <a:lstStyle/>
        <a:p>
          <a:r>
            <a:rPr lang="de-DE" dirty="0" err="1"/>
            <a:t>Coordinate</a:t>
          </a:r>
          <a:endParaRPr lang="de-DE" dirty="0"/>
        </a:p>
      </dgm:t>
    </dgm:pt>
    <dgm:pt modelId="{E2AEC55D-E0F4-4BC7-B01B-58842440D713}" type="parTrans" cxnId="{A9ADE9A7-D1A5-4107-AB27-47F9A3ED6C55}">
      <dgm:prSet/>
      <dgm:spPr/>
      <dgm:t>
        <a:bodyPr/>
        <a:lstStyle/>
        <a:p>
          <a:endParaRPr lang="de-DE"/>
        </a:p>
      </dgm:t>
    </dgm:pt>
    <dgm:pt modelId="{74E5306D-4ADC-432D-908C-6FD020352A98}" type="sibTrans" cxnId="{A9ADE9A7-D1A5-4107-AB27-47F9A3ED6C55}">
      <dgm:prSet/>
      <dgm:spPr/>
      <dgm:t>
        <a:bodyPr/>
        <a:lstStyle/>
        <a:p>
          <a:endParaRPr lang="de-DE"/>
        </a:p>
      </dgm:t>
    </dgm:pt>
    <dgm:pt modelId="{C50F057D-9213-4EFE-AE48-691AD2D41303}">
      <dgm:prSet phldrT="[Text]"/>
      <dgm:spPr/>
      <dgm:t>
        <a:bodyPr/>
        <a:lstStyle/>
        <a:p>
          <a:r>
            <a:rPr lang="de-DE" dirty="0"/>
            <a:t>View</a:t>
          </a:r>
        </a:p>
      </dgm:t>
    </dgm:pt>
    <dgm:pt modelId="{6F604EC3-4F9A-4430-AE0A-4B0AC8259BB8}" type="parTrans" cxnId="{E5EBE560-6F23-4CBC-B745-69861CAC4085}">
      <dgm:prSet/>
      <dgm:spPr/>
      <dgm:t>
        <a:bodyPr/>
        <a:lstStyle/>
        <a:p>
          <a:endParaRPr lang="de-DE"/>
        </a:p>
      </dgm:t>
    </dgm:pt>
    <dgm:pt modelId="{0C91CB34-F060-4FA2-818C-F0F39F56FBD8}" type="sibTrans" cxnId="{E5EBE560-6F23-4CBC-B745-69861CAC4085}">
      <dgm:prSet/>
      <dgm:spPr/>
      <dgm:t>
        <a:bodyPr/>
        <a:lstStyle/>
        <a:p>
          <a:endParaRPr lang="de-DE"/>
        </a:p>
      </dgm:t>
    </dgm:pt>
    <dgm:pt modelId="{D705AC00-76FA-420E-A090-963997DD7E08}">
      <dgm:prSet phldrT="[Text]"/>
      <dgm:spPr/>
      <dgm:t>
        <a:bodyPr/>
        <a:lstStyle/>
        <a:p>
          <a:pPr>
            <a:buNone/>
          </a:pPr>
          <a:r>
            <a:rPr lang="de-DE" b="1" dirty="0"/>
            <a:t>Java FXML:</a:t>
          </a:r>
        </a:p>
      </dgm:t>
    </dgm:pt>
    <dgm:pt modelId="{E1F553E8-F6ED-4D8B-858B-2266722A0FFD}" type="parTrans" cxnId="{7FEB3138-32DC-4EFC-8BF7-81D10A3C7E6D}">
      <dgm:prSet/>
      <dgm:spPr/>
      <dgm:t>
        <a:bodyPr/>
        <a:lstStyle/>
        <a:p>
          <a:endParaRPr lang="de-DE"/>
        </a:p>
      </dgm:t>
    </dgm:pt>
    <dgm:pt modelId="{1F5BA891-33E3-4B7D-97D5-B33E050EDBB6}" type="sibTrans" cxnId="{7FEB3138-32DC-4EFC-8BF7-81D10A3C7E6D}">
      <dgm:prSet/>
      <dgm:spPr/>
      <dgm:t>
        <a:bodyPr/>
        <a:lstStyle/>
        <a:p>
          <a:endParaRPr lang="de-DE"/>
        </a:p>
      </dgm:t>
    </dgm:pt>
    <dgm:pt modelId="{5CC4F945-AB67-47FB-8503-78EC9AFBF137}">
      <dgm:prSet phldrT="[Text]"/>
      <dgm:spPr/>
      <dgm:t>
        <a:bodyPr/>
        <a:lstStyle/>
        <a:p>
          <a:r>
            <a:rPr lang="de-DE" dirty="0"/>
            <a:t>Controller</a:t>
          </a:r>
        </a:p>
      </dgm:t>
    </dgm:pt>
    <dgm:pt modelId="{100A41D3-34E5-4762-B710-549A888B0374}" type="parTrans" cxnId="{A3E87A65-5449-430A-B1B5-63F2FDF840B8}">
      <dgm:prSet/>
      <dgm:spPr/>
      <dgm:t>
        <a:bodyPr/>
        <a:lstStyle/>
        <a:p>
          <a:endParaRPr lang="de-DE"/>
        </a:p>
      </dgm:t>
    </dgm:pt>
    <dgm:pt modelId="{132EB6A9-854C-4157-930B-6EA5E82AD817}" type="sibTrans" cxnId="{A3E87A65-5449-430A-B1B5-63F2FDF840B8}">
      <dgm:prSet/>
      <dgm:spPr/>
      <dgm:t>
        <a:bodyPr/>
        <a:lstStyle/>
        <a:p>
          <a:endParaRPr lang="de-DE"/>
        </a:p>
      </dgm:t>
    </dgm:pt>
    <dgm:pt modelId="{AEEA9EA2-B0C1-4A24-8D5E-E0DB7BDDC44F}">
      <dgm:prSet phldrT="[Text]"/>
      <dgm:spPr/>
      <dgm:t>
        <a:bodyPr/>
        <a:lstStyle/>
        <a:p>
          <a:pPr>
            <a:buNone/>
          </a:pPr>
          <a:r>
            <a:rPr lang="de-DE" b="1" dirty="0"/>
            <a:t>Controller-Klasen:</a:t>
          </a:r>
        </a:p>
      </dgm:t>
    </dgm:pt>
    <dgm:pt modelId="{2741C476-6A65-4E08-B358-D788A9B5A321}" type="parTrans" cxnId="{2E54637A-2F5C-4B85-8740-47D746E426E0}">
      <dgm:prSet/>
      <dgm:spPr/>
      <dgm:t>
        <a:bodyPr/>
        <a:lstStyle/>
        <a:p>
          <a:endParaRPr lang="de-DE"/>
        </a:p>
      </dgm:t>
    </dgm:pt>
    <dgm:pt modelId="{AC92A331-9AEE-4359-A29E-5810C02F7D6B}" type="sibTrans" cxnId="{2E54637A-2F5C-4B85-8740-47D746E426E0}">
      <dgm:prSet/>
      <dgm:spPr/>
      <dgm:t>
        <a:bodyPr/>
        <a:lstStyle/>
        <a:p>
          <a:endParaRPr lang="de-DE"/>
        </a:p>
      </dgm:t>
    </dgm:pt>
    <dgm:pt modelId="{669D4C4C-9E3E-4287-A890-0F67F5A55B09}">
      <dgm:prSet phldrT="[Text]"/>
      <dgm:spPr/>
      <dgm:t>
        <a:bodyPr/>
        <a:lstStyle/>
        <a:p>
          <a:r>
            <a:rPr lang="de-DE" dirty="0" err="1"/>
            <a:t>GameScreenController</a:t>
          </a:r>
          <a:endParaRPr lang="de-DE" dirty="0"/>
        </a:p>
      </dgm:t>
    </dgm:pt>
    <dgm:pt modelId="{6FC814D8-423D-4B61-8B4C-774EFA9D086C}" type="parTrans" cxnId="{FAB764D2-0DB6-4A77-BBA2-ED3239EAD32B}">
      <dgm:prSet/>
      <dgm:spPr/>
      <dgm:t>
        <a:bodyPr/>
        <a:lstStyle/>
        <a:p>
          <a:endParaRPr lang="de-DE"/>
        </a:p>
      </dgm:t>
    </dgm:pt>
    <dgm:pt modelId="{33109AAC-3748-435A-A5D5-1F7EE4367232}" type="sibTrans" cxnId="{FAB764D2-0DB6-4A77-BBA2-ED3239EAD32B}">
      <dgm:prSet/>
      <dgm:spPr/>
      <dgm:t>
        <a:bodyPr/>
        <a:lstStyle/>
        <a:p>
          <a:endParaRPr lang="de-DE"/>
        </a:p>
      </dgm:t>
    </dgm:pt>
    <dgm:pt modelId="{3B9B59DA-E633-43D4-95A3-C1BD071A02F8}">
      <dgm:prSet phldrT="[Text]"/>
      <dgm:spPr/>
      <dgm:t>
        <a:bodyPr/>
        <a:lstStyle/>
        <a:p>
          <a:r>
            <a:rPr lang="de-DE" dirty="0"/>
            <a:t>Field</a:t>
          </a:r>
        </a:p>
      </dgm:t>
    </dgm:pt>
    <dgm:pt modelId="{09978698-60CD-4C00-85EE-DD6AA42C11F4}" type="parTrans" cxnId="{EB78D237-65AD-466A-A899-7309056AEC08}">
      <dgm:prSet/>
      <dgm:spPr/>
      <dgm:t>
        <a:bodyPr/>
        <a:lstStyle/>
        <a:p>
          <a:endParaRPr lang="de-DE"/>
        </a:p>
      </dgm:t>
    </dgm:pt>
    <dgm:pt modelId="{A5EA9170-8AC3-4F64-91E7-123A832A9171}" type="sibTrans" cxnId="{EB78D237-65AD-466A-A899-7309056AEC08}">
      <dgm:prSet/>
      <dgm:spPr/>
      <dgm:t>
        <a:bodyPr/>
        <a:lstStyle/>
        <a:p>
          <a:endParaRPr lang="de-DE"/>
        </a:p>
      </dgm:t>
    </dgm:pt>
    <dgm:pt modelId="{43E45BA7-151E-404C-BFBD-5D30719ADA2D}">
      <dgm:prSet phldrT="[Text]"/>
      <dgm:spPr/>
      <dgm:t>
        <a:bodyPr/>
        <a:lstStyle/>
        <a:p>
          <a:r>
            <a:rPr lang="de-DE" dirty="0"/>
            <a:t>Game</a:t>
          </a:r>
        </a:p>
      </dgm:t>
    </dgm:pt>
    <dgm:pt modelId="{3630E14B-4309-462B-BBA9-875F2C27BDB7}" type="parTrans" cxnId="{FA916D38-9C37-479D-B9D6-F626102E4DA4}">
      <dgm:prSet/>
      <dgm:spPr/>
      <dgm:t>
        <a:bodyPr/>
        <a:lstStyle/>
        <a:p>
          <a:endParaRPr lang="de-DE"/>
        </a:p>
      </dgm:t>
    </dgm:pt>
    <dgm:pt modelId="{0B7A9938-5437-4A1D-8B21-52306BA4D789}" type="sibTrans" cxnId="{FA916D38-9C37-479D-B9D6-F626102E4DA4}">
      <dgm:prSet/>
      <dgm:spPr/>
      <dgm:t>
        <a:bodyPr/>
        <a:lstStyle/>
        <a:p>
          <a:endParaRPr lang="de-DE"/>
        </a:p>
      </dgm:t>
    </dgm:pt>
    <dgm:pt modelId="{6EFC7075-3D30-46DF-A042-FF1B3E52BA44}">
      <dgm:prSet phldrT="[Text]"/>
      <dgm:spPr/>
      <dgm:t>
        <a:bodyPr/>
        <a:lstStyle/>
        <a:p>
          <a:r>
            <a:rPr lang="de-DE" dirty="0" err="1"/>
            <a:t>GameState</a:t>
          </a:r>
          <a:endParaRPr lang="de-DE" dirty="0"/>
        </a:p>
      </dgm:t>
    </dgm:pt>
    <dgm:pt modelId="{3CC50B2C-2FA0-4B20-9EFD-29FD64C81BDB}" type="parTrans" cxnId="{BCF7A541-DC6F-438E-8801-A233B2160EE1}">
      <dgm:prSet/>
      <dgm:spPr/>
      <dgm:t>
        <a:bodyPr/>
        <a:lstStyle/>
        <a:p>
          <a:endParaRPr lang="de-DE"/>
        </a:p>
      </dgm:t>
    </dgm:pt>
    <dgm:pt modelId="{C0D7E23B-BEFB-4D4D-A4D1-BA0C42FE935E}" type="sibTrans" cxnId="{BCF7A541-DC6F-438E-8801-A233B2160EE1}">
      <dgm:prSet/>
      <dgm:spPr/>
      <dgm:t>
        <a:bodyPr/>
        <a:lstStyle/>
        <a:p>
          <a:endParaRPr lang="de-DE"/>
        </a:p>
      </dgm:t>
    </dgm:pt>
    <dgm:pt modelId="{9FC34499-5AD9-49E8-891B-10C7A9D74C06}">
      <dgm:prSet phldrT="[Text]"/>
      <dgm:spPr/>
      <dgm:t>
        <a:bodyPr/>
        <a:lstStyle/>
        <a:p>
          <a:pPr>
            <a:buFont typeface="Courier New" panose="02070309020205020404" pitchFamily="49" charset="0"/>
            <a:buNone/>
          </a:pPr>
          <a:endParaRPr lang="de-DE" dirty="0"/>
        </a:p>
      </dgm:t>
    </dgm:pt>
    <dgm:pt modelId="{11624747-2654-48AF-A866-FEB59EC61FBC}" type="parTrans" cxnId="{C64C723B-4539-4AE0-86DC-1F477D19B537}">
      <dgm:prSet/>
      <dgm:spPr/>
      <dgm:t>
        <a:bodyPr/>
        <a:lstStyle/>
        <a:p>
          <a:endParaRPr lang="de-DE"/>
        </a:p>
      </dgm:t>
    </dgm:pt>
    <dgm:pt modelId="{B6AEFF02-E445-4082-BE53-BF5BA76237B5}" type="sibTrans" cxnId="{C64C723B-4539-4AE0-86DC-1F477D19B537}">
      <dgm:prSet/>
      <dgm:spPr/>
      <dgm:t>
        <a:bodyPr/>
        <a:lstStyle/>
        <a:p>
          <a:endParaRPr lang="de-DE"/>
        </a:p>
      </dgm:t>
    </dgm:pt>
    <dgm:pt modelId="{4939D53E-79C9-471E-A9B9-D3AA0C85D7F0}">
      <dgm:prSet phldrT="[Text]"/>
      <dgm:spPr/>
      <dgm:t>
        <a:bodyPr/>
        <a:lstStyle/>
        <a:p>
          <a:pPr>
            <a:buNone/>
          </a:pPr>
          <a:r>
            <a:rPr lang="de-DE" b="1" dirty="0"/>
            <a:t>Klassen:</a:t>
          </a:r>
        </a:p>
      </dgm:t>
    </dgm:pt>
    <dgm:pt modelId="{48CF99E1-4F84-4983-8999-9323C90FAAA8}" type="parTrans" cxnId="{E034FEE9-7635-440E-B640-F4FF856BA5D7}">
      <dgm:prSet/>
      <dgm:spPr/>
      <dgm:t>
        <a:bodyPr/>
        <a:lstStyle/>
        <a:p>
          <a:endParaRPr lang="de-DE"/>
        </a:p>
      </dgm:t>
    </dgm:pt>
    <dgm:pt modelId="{0C9FE8F0-8648-49F6-B3B0-0EF46ABEA443}" type="sibTrans" cxnId="{E034FEE9-7635-440E-B640-F4FF856BA5D7}">
      <dgm:prSet/>
      <dgm:spPr/>
      <dgm:t>
        <a:bodyPr/>
        <a:lstStyle/>
        <a:p>
          <a:endParaRPr lang="de-DE"/>
        </a:p>
      </dgm:t>
    </dgm:pt>
    <dgm:pt modelId="{18F952D7-DC6C-4A59-8CA4-96484A5A894B}">
      <dgm:prSet phldrT="[Text]"/>
      <dgm:spPr/>
      <dgm:t>
        <a:bodyPr/>
        <a:lstStyle/>
        <a:p>
          <a:r>
            <a:rPr lang="de-DE" dirty="0" err="1"/>
            <a:t>gameScreen</a:t>
          </a:r>
          <a:endParaRPr lang="de-DE" dirty="0"/>
        </a:p>
      </dgm:t>
    </dgm:pt>
    <dgm:pt modelId="{AE720781-B29C-4B45-A789-83985FCC95DE}" type="parTrans" cxnId="{CC6993B0-9869-4EF0-9C65-D8CC23312B6D}">
      <dgm:prSet/>
      <dgm:spPr/>
      <dgm:t>
        <a:bodyPr/>
        <a:lstStyle/>
        <a:p>
          <a:endParaRPr lang="de-DE"/>
        </a:p>
      </dgm:t>
    </dgm:pt>
    <dgm:pt modelId="{ACE8BCB5-71CE-498B-938A-AF6A32E9EBB9}" type="sibTrans" cxnId="{CC6993B0-9869-4EF0-9C65-D8CC23312B6D}">
      <dgm:prSet/>
      <dgm:spPr/>
      <dgm:t>
        <a:bodyPr/>
        <a:lstStyle/>
        <a:p>
          <a:endParaRPr lang="de-DE"/>
        </a:p>
      </dgm:t>
    </dgm:pt>
    <dgm:pt modelId="{0FF4F98F-5BE0-47C9-B0D5-E01311A7BAD8}">
      <dgm:prSet phldrT="[Text]"/>
      <dgm:spPr/>
      <dgm:t>
        <a:bodyPr/>
        <a:lstStyle/>
        <a:p>
          <a:r>
            <a:rPr lang="de-DE" dirty="0" err="1"/>
            <a:t>highscoreScreen</a:t>
          </a:r>
          <a:endParaRPr lang="de-DE" dirty="0"/>
        </a:p>
      </dgm:t>
    </dgm:pt>
    <dgm:pt modelId="{AA561C89-F4B0-434E-9260-23E6AABDCB5D}" type="parTrans" cxnId="{08F674C2-20E9-4520-A68D-32A5672CC0D4}">
      <dgm:prSet/>
      <dgm:spPr/>
      <dgm:t>
        <a:bodyPr/>
        <a:lstStyle/>
        <a:p>
          <a:endParaRPr lang="de-DE"/>
        </a:p>
      </dgm:t>
    </dgm:pt>
    <dgm:pt modelId="{A56EBD97-32A0-4443-B497-6DE7D76CAC50}" type="sibTrans" cxnId="{08F674C2-20E9-4520-A68D-32A5672CC0D4}">
      <dgm:prSet/>
      <dgm:spPr/>
      <dgm:t>
        <a:bodyPr/>
        <a:lstStyle/>
        <a:p>
          <a:endParaRPr lang="de-DE"/>
        </a:p>
      </dgm:t>
    </dgm:pt>
    <dgm:pt modelId="{37A23B26-E9E6-4C01-ABF9-A8C56B576A2F}">
      <dgm:prSet phldrT="[Text]"/>
      <dgm:spPr/>
      <dgm:t>
        <a:bodyPr/>
        <a:lstStyle/>
        <a:p>
          <a:r>
            <a:rPr lang="de-DE" dirty="0" err="1"/>
            <a:t>infoScreen</a:t>
          </a:r>
          <a:endParaRPr lang="de-DE" dirty="0"/>
        </a:p>
      </dgm:t>
    </dgm:pt>
    <dgm:pt modelId="{01F4F06F-20F4-4968-B877-ECE497BC4D9E}" type="parTrans" cxnId="{DEDA3813-2DC0-43D5-9A3C-E90CE02A7E0E}">
      <dgm:prSet/>
      <dgm:spPr/>
      <dgm:t>
        <a:bodyPr/>
        <a:lstStyle/>
        <a:p>
          <a:endParaRPr lang="de-DE"/>
        </a:p>
      </dgm:t>
    </dgm:pt>
    <dgm:pt modelId="{1C10722F-8BD8-455F-9386-1F652044FB96}" type="sibTrans" cxnId="{DEDA3813-2DC0-43D5-9A3C-E90CE02A7E0E}">
      <dgm:prSet/>
      <dgm:spPr/>
      <dgm:t>
        <a:bodyPr/>
        <a:lstStyle/>
        <a:p>
          <a:endParaRPr lang="de-DE"/>
        </a:p>
      </dgm:t>
    </dgm:pt>
    <dgm:pt modelId="{BC437AE7-6F85-468A-81E5-37F688F0B284}">
      <dgm:prSet phldrT="[Text]"/>
      <dgm:spPr/>
      <dgm:t>
        <a:bodyPr/>
        <a:lstStyle/>
        <a:p>
          <a:r>
            <a:rPr lang="de-DE" dirty="0" err="1"/>
            <a:t>loadingScreen</a:t>
          </a:r>
          <a:endParaRPr lang="de-DE" dirty="0"/>
        </a:p>
      </dgm:t>
    </dgm:pt>
    <dgm:pt modelId="{1566F672-A7FB-4D06-B688-0BB902E971D4}" type="parTrans" cxnId="{F66D19F1-1002-4890-850D-00EC6C04330D}">
      <dgm:prSet/>
      <dgm:spPr/>
      <dgm:t>
        <a:bodyPr/>
        <a:lstStyle/>
        <a:p>
          <a:endParaRPr lang="de-DE"/>
        </a:p>
      </dgm:t>
    </dgm:pt>
    <dgm:pt modelId="{785A8DBC-5B26-491F-9B46-E2026E5D7DC1}" type="sibTrans" cxnId="{F66D19F1-1002-4890-850D-00EC6C04330D}">
      <dgm:prSet/>
      <dgm:spPr/>
      <dgm:t>
        <a:bodyPr/>
        <a:lstStyle/>
        <a:p>
          <a:endParaRPr lang="de-DE"/>
        </a:p>
      </dgm:t>
    </dgm:pt>
    <dgm:pt modelId="{5D033E4F-D7BA-4097-A0A7-AF711D3C885D}">
      <dgm:prSet phldrT="[Text]"/>
      <dgm:spPr/>
      <dgm:t>
        <a:bodyPr/>
        <a:lstStyle/>
        <a:p>
          <a:r>
            <a:rPr lang="de-DE" dirty="0" err="1"/>
            <a:t>menuScreen</a:t>
          </a:r>
          <a:endParaRPr lang="de-DE" dirty="0"/>
        </a:p>
      </dgm:t>
    </dgm:pt>
    <dgm:pt modelId="{D2B57604-9A8A-4DAB-B0D9-6CDF6498AF1D}" type="parTrans" cxnId="{1504716F-3409-4F4F-8D77-57B08ACB1FB8}">
      <dgm:prSet/>
      <dgm:spPr/>
      <dgm:t>
        <a:bodyPr/>
        <a:lstStyle/>
        <a:p>
          <a:endParaRPr lang="de-DE"/>
        </a:p>
      </dgm:t>
    </dgm:pt>
    <dgm:pt modelId="{A539115E-0A5D-488B-9BC4-CBFF3A5ABA9B}" type="sibTrans" cxnId="{1504716F-3409-4F4F-8D77-57B08ACB1FB8}">
      <dgm:prSet/>
      <dgm:spPr/>
      <dgm:t>
        <a:bodyPr/>
        <a:lstStyle/>
        <a:p>
          <a:endParaRPr lang="de-DE"/>
        </a:p>
      </dgm:t>
    </dgm:pt>
    <dgm:pt modelId="{0AB5EC47-2E94-431E-A402-43473E0F331F}">
      <dgm:prSet phldrT="[Text]"/>
      <dgm:spPr/>
      <dgm:t>
        <a:bodyPr/>
        <a:lstStyle/>
        <a:p>
          <a:r>
            <a:rPr lang="de-DE" dirty="0" err="1"/>
            <a:t>settingsScreen</a:t>
          </a:r>
          <a:endParaRPr lang="de-DE" dirty="0"/>
        </a:p>
      </dgm:t>
    </dgm:pt>
    <dgm:pt modelId="{AD582E01-82BF-4CE3-91B9-D670661A2167}" type="parTrans" cxnId="{8AC46706-5079-4183-AEF1-1EDBAD3C2559}">
      <dgm:prSet/>
      <dgm:spPr/>
      <dgm:t>
        <a:bodyPr/>
        <a:lstStyle/>
        <a:p>
          <a:endParaRPr lang="de-DE"/>
        </a:p>
      </dgm:t>
    </dgm:pt>
    <dgm:pt modelId="{06559A5F-122B-4B70-95BE-05D0D2257867}" type="sibTrans" cxnId="{8AC46706-5079-4183-AEF1-1EDBAD3C2559}">
      <dgm:prSet/>
      <dgm:spPr/>
      <dgm:t>
        <a:bodyPr/>
        <a:lstStyle/>
        <a:p>
          <a:endParaRPr lang="de-DE"/>
        </a:p>
      </dgm:t>
    </dgm:pt>
    <dgm:pt modelId="{117C14A3-C470-4FCF-8C08-E60121121E4E}">
      <dgm:prSet phldrT="[Text]"/>
      <dgm:spPr/>
      <dgm:t>
        <a:bodyPr/>
        <a:lstStyle/>
        <a:p>
          <a:r>
            <a:rPr lang="de-DE" dirty="0" err="1"/>
            <a:t>simulationScreen</a:t>
          </a:r>
          <a:endParaRPr lang="de-DE" dirty="0"/>
        </a:p>
      </dgm:t>
    </dgm:pt>
    <dgm:pt modelId="{47397BB5-77AB-456E-8B2F-914C06FCEDDF}" type="parTrans" cxnId="{A2466A86-DF27-47F8-8064-07F3D7536773}">
      <dgm:prSet/>
      <dgm:spPr/>
      <dgm:t>
        <a:bodyPr/>
        <a:lstStyle/>
        <a:p>
          <a:endParaRPr lang="de-DE"/>
        </a:p>
      </dgm:t>
    </dgm:pt>
    <dgm:pt modelId="{70182147-9AD2-4563-BD4E-E3C678292B66}" type="sibTrans" cxnId="{A2466A86-DF27-47F8-8064-07F3D7536773}">
      <dgm:prSet/>
      <dgm:spPr/>
      <dgm:t>
        <a:bodyPr/>
        <a:lstStyle/>
        <a:p>
          <a:endParaRPr lang="de-DE"/>
        </a:p>
      </dgm:t>
    </dgm:pt>
    <dgm:pt modelId="{756D31C7-64C7-4D83-BEDE-01AC2D8C26E6}">
      <dgm:prSet phldrT="[Text]"/>
      <dgm:spPr/>
      <dgm:t>
        <a:bodyPr/>
        <a:lstStyle/>
        <a:p>
          <a:r>
            <a:rPr lang="de-DE" dirty="0" err="1"/>
            <a:t>HighscoreScreenConroller</a:t>
          </a:r>
          <a:endParaRPr lang="de-DE" dirty="0"/>
        </a:p>
      </dgm:t>
    </dgm:pt>
    <dgm:pt modelId="{9CA86D73-4B93-445C-B9D3-6B3F81CE7334}" type="parTrans" cxnId="{7B034855-8B99-419F-AE11-7C4DCB51342D}">
      <dgm:prSet/>
      <dgm:spPr/>
      <dgm:t>
        <a:bodyPr/>
        <a:lstStyle/>
        <a:p>
          <a:endParaRPr lang="de-DE"/>
        </a:p>
      </dgm:t>
    </dgm:pt>
    <dgm:pt modelId="{B0C6CFD9-5338-41C6-9215-AC9C7A50D549}" type="sibTrans" cxnId="{7B034855-8B99-419F-AE11-7C4DCB51342D}">
      <dgm:prSet/>
      <dgm:spPr/>
      <dgm:t>
        <a:bodyPr/>
        <a:lstStyle/>
        <a:p>
          <a:endParaRPr lang="de-DE"/>
        </a:p>
      </dgm:t>
    </dgm:pt>
    <dgm:pt modelId="{0F2976A6-4446-49A8-AE37-C24576CC22C6}">
      <dgm:prSet phldrT="[Text]"/>
      <dgm:spPr/>
      <dgm:t>
        <a:bodyPr/>
        <a:lstStyle/>
        <a:p>
          <a:endParaRPr lang="de-DE" dirty="0"/>
        </a:p>
      </dgm:t>
    </dgm:pt>
    <dgm:pt modelId="{1349598C-3B04-4922-829B-6E331A0A3F26}" type="parTrans" cxnId="{FB7E3A2C-C7A4-45E9-B612-A94E55A41657}">
      <dgm:prSet/>
      <dgm:spPr/>
      <dgm:t>
        <a:bodyPr/>
        <a:lstStyle/>
        <a:p>
          <a:endParaRPr lang="de-DE"/>
        </a:p>
      </dgm:t>
    </dgm:pt>
    <dgm:pt modelId="{9BB21AF2-FE12-4CA7-80A6-86FF1ED7250D}" type="sibTrans" cxnId="{FB7E3A2C-C7A4-45E9-B612-A94E55A41657}">
      <dgm:prSet/>
      <dgm:spPr/>
      <dgm:t>
        <a:bodyPr/>
        <a:lstStyle/>
        <a:p>
          <a:endParaRPr lang="de-DE"/>
        </a:p>
      </dgm:t>
    </dgm:pt>
    <dgm:pt modelId="{1C7FD31B-3053-4978-8AE8-30FB3F3FBF2F}">
      <dgm:prSet phldrT="[Text]"/>
      <dgm:spPr/>
      <dgm:t>
        <a:bodyPr/>
        <a:lstStyle/>
        <a:p>
          <a:r>
            <a:rPr lang="de-DE" dirty="0" err="1"/>
            <a:t>InfoScreenController</a:t>
          </a:r>
          <a:endParaRPr lang="de-DE" dirty="0"/>
        </a:p>
      </dgm:t>
    </dgm:pt>
    <dgm:pt modelId="{688BEDB9-D03D-4CC0-8507-1CD6D68093F2}" type="parTrans" cxnId="{BD4995F4-2DD8-4E2E-9A8F-081CAF72AC70}">
      <dgm:prSet/>
      <dgm:spPr/>
      <dgm:t>
        <a:bodyPr/>
        <a:lstStyle/>
        <a:p>
          <a:endParaRPr lang="de-DE"/>
        </a:p>
      </dgm:t>
    </dgm:pt>
    <dgm:pt modelId="{45F2F829-0A3F-46FC-955A-E0770D58AC46}" type="sibTrans" cxnId="{BD4995F4-2DD8-4E2E-9A8F-081CAF72AC70}">
      <dgm:prSet/>
      <dgm:spPr/>
      <dgm:t>
        <a:bodyPr/>
        <a:lstStyle/>
        <a:p>
          <a:endParaRPr lang="de-DE"/>
        </a:p>
      </dgm:t>
    </dgm:pt>
    <dgm:pt modelId="{61D570AE-B5A8-4670-B622-35154D8526D4}">
      <dgm:prSet/>
      <dgm:spPr/>
      <dgm:t>
        <a:bodyPr/>
        <a:lstStyle/>
        <a:p>
          <a:r>
            <a:rPr lang="de-DE" dirty="0" err="1"/>
            <a:t>LoadingScreenController</a:t>
          </a:r>
          <a:endParaRPr lang="de-DE" dirty="0"/>
        </a:p>
      </dgm:t>
    </dgm:pt>
    <dgm:pt modelId="{D58AA198-6D9B-4CA9-A05E-1D6CBC8B2513}" type="parTrans" cxnId="{CE0CD68B-A53A-4204-8720-C98AD279BF7A}">
      <dgm:prSet/>
      <dgm:spPr/>
      <dgm:t>
        <a:bodyPr/>
        <a:lstStyle/>
        <a:p>
          <a:endParaRPr lang="de-DE"/>
        </a:p>
      </dgm:t>
    </dgm:pt>
    <dgm:pt modelId="{49E9ABB6-4B60-48EC-B7B8-2A5C6FDD84E3}" type="sibTrans" cxnId="{CE0CD68B-A53A-4204-8720-C98AD279BF7A}">
      <dgm:prSet/>
      <dgm:spPr/>
      <dgm:t>
        <a:bodyPr/>
        <a:lstStyle/>
        <a:p>
          <a:endParaRPr lang="de-DE"/>
        </a:p>
      </dgm:t>
    </dgm:pt>
    <dgm:pt modelId="{D97E74C5-26CB-4C38-A38A-1A258F072040}">
      <dgm:prSet/>
      <dgm:spPr/>
      <dgm:t>
        <a:bodyPr/>
        <a:lstStyle/>
        <a:p>
          <a:r>
            <a:rPr lang="de-DE" dirty="0" err="1"/>
            <a:t>MenuScreenController</a:t>
          </a:r>
          <a:endParaRPr lang="de-DE" dirty="0"/>
        </a:p>
      </dgm:t>
    </dgm:pt>
    <dgm:pt modelId="{945D996E-288C-4B4B-A069-F9006D873108}" type="parTrans" cxnId="{8A149900-C93D-41E9-8558-DA8C5D41C11A}">
      <dgm:prSet/>
      <dgm:spPr/>
      <dgm:t>
        <a:bodyPr/>
        <a:lstStyle/>
        <a:p>
          <a:endParaRPr lang="de-DE"/>
        </a:p>
      </dgm:t>
    </dgm:pt>
    <dgm:pt modelId="{F8D2468C-89F1-4B4B-9D6E-892820A8F0A9}" type="sibTrans" cxnId="{8A149900-C93D-41E9-8558-DA8C5D41C11A}">
      <dgm:prSet/>
      <dgm:spPr/>
      <dgm:t>
        <a:bodyPr/>
        <a:lstStyle/>
        <a:p>
          <a:endParaRPr lang="de-DE"/>
        </a:p>
      </dgm:t>
    </dgm:pt>
    <dgm:pt modelId="{40557F45-89E0-463B-A21E-282DEC254306}">
      <dgm:prSet/>
      <dgm:spPr/>
      <dgm:t>
        <a:bodyPr/>
        <a:lstStyle/>
        <a:p>
          <a:r>
            <a:rPr lang="de-DE" dirty="0" err="1"/>
            <a:t>SettingsScreenController</a:t>
          </a:r>
          <a:endParaRPr lang="de-DE" dirty="0"/>
        </a:p>
      </dgm:t>
    </dgm:pt>
    <dgm:pt modelId="{C42854C2-A5CA-4789-A08D-7B03F807B9EB}" type="parTrans" cxnId="{A1705641-61F2-48AC-AB7C-E10E279CFA75}">
      <dgm:prSet/>
      <dgm:spPr/>
      <dgm:t>
        <a:bodyPr/>
        <a:lstStyle/>
        <a:p>
          <a:endParaRPr lang="de-DE"/>
        </a:p>
      </dgm:t>
    </dgm:pt>
    <dgm:pt modelId="{42C16A20-2A8D-4F17-AE3E-978A552F36C0}" type="sibTrans" cxnId="{A1705641-61F2-48AC-AB7C-E10E279CFA75}">
      <dgm:prSet/>
      <dgm:spPr/>
      <dgm:t>
        <a:bodyPr/>
        <a:lstStyle/>
        <a:p>
          <a:endParaRPr lang="de-DE"/>
        </a:p>
      </dgm:t>
    </dgm:pt>
    <dgm:pt modelId="{435CC7E6-3367-4CB5-B955-66DC6724E8F7}">
      <dgm:prSet/>
      <dgm:spPr/>
      <dgm:t>
        <a:bodyPr/>
        <a:lstStyle/>
        <a:p>
          <a:r>
            <a:rPr lang="de-DE" dirty="0" err="1"/>
            <a:t>SimulationScreenController</a:t>
          </a:r>
          <a:endParaRPr lang="de-DE" dirty="0"/>
        </a:p>
      </dgm:t>
    </dgm:pt>
    <dgm:pt modelId="{55B6EBE0-F3A8-4A5F-BAC5-D4BD89BA73EE}" type="parTrans" cxnId="{CDE962D4-66A4-4227-9A05-36D939F433AD}">
      <dgm:prSet/>
      <dgm:spPr/>
      <dgm:t>
        <a:bodyPr/>
        <a:lstStyle/>
        <a:p>
          <a:endParaRPr lang="de-DE"/>
        </a:p>
      </dgm:t>
    </dgm:pt>
    <dgm:pt modelId="{6D312319-FF96-424D-A91C-FA3C7C6D1128}" type="sibTrans" cxnId="{CDE962D4-66A4-4227-9A05-36D939F433AD}">
      <dgm:prSet/>
      <dgm:spPr/>
      <dgm:t>
        <a:bodyPr/>
        <a:lstStyle/>
        <a:p>
          <a:endParaRPr lang="de-DE"/>
        </a:p>
      </dgm:t>
    </dgm:pt>
    <dgm:pt modelId="{D96F2292-1EFB-4ACA-8E03-CE69B0C0ED20}" type="pres">
      <dgm:prSet presAssocID="{36F7A9F8-B80E-4925-9199-1C96FD05A858}" presName="Name0" presStyleCnt="0">
        <dgm:presLayoutVars>
          <dgm:dir/>
          <dgm:animLvl val="lvl"/>
          <dgm:resizeHandles val="exact"/>
        </dgm:presLayoutVars>
      </dgm:prSet>
      <dgm:spPr/>
    </dgm:pt>
    <dgm:pt modelId="{30CF6763-F07A-42B8-9209-654292DCD7EE}" type="pres">
      <dgm:prSet presAssocID="{804B2B5D-ED4E-4E40-B6AD-8EADB994BDFD}" presName="composite" presStyleCnt="0"/>
      <dgm:spPr/>
    </dgm:pt>
    <dgm:pt modelId="{0B6329DF-5308-4629-810C-593EF4212042}" type="pres">
      <dgm:prSet presAssocID="{804B2B5D-ED4E-4E40-B6AD-8EADB994BDFD}" presName="parTx" presStyleLbl="alignNode1" presStyleIdx="0" presStyleCnt="3">
        <dgm:presLayoutVars>
          <dgm:chMax val="0"/>
          <dgm:chPref val="0"/>
        </dgm:presLayoutVars>
      </dgm:prSet>
      <dgm:spPr/>
    </dgm:pt>
    <dgm:pt modelId="{C44507DB-CFCA-4E5B-B2EF-4CAF13260E15}" type="pres">
      <dgm:prSet presAssocID="{804B2B5D-ED4E-4E40-B6AD-8EADB994BDFD}" presName="desTx" presStyleLbl="alignAccFollowNode1" presStyleIdx="0" presStyleCnt="3">
        <dgm:presLayoutVars/>
      </dgm:prSet>
      <dgm:spPr/>
    </dgm:pt>
    <dgm:pt modelId="{DCE1009A-2B32-4001-8F8D-2DEDAE05885E}" type="pres">
      <dgm:prSet presAssocID="{0EAB4F04-CE0D-4D83-8F9B-711B848B4007}" presName="space" presStyleCnt="0"/>
      <dgm:spPr/>
    </dgm:pt>
    <dgm:pt modelId="{B6B1516C-F1CA-45EB-926C-13D1BBF7C59B}" type="pres">
      <dgm:prSet presAssocID="{C50F057D-9213-4EFE-AE48-691AD2D41303}" presName="composite" presStyleCnt="0"/>
      <dgm:spPr/>
    </dgm:pt>
    <dgm:pt modelId="{57CBFE82-2079-40D5-899C-465A09655ABC}" type="pres">
      <dgm:prSet presAssocID="{C50F057D-9213-4EFE-AE48-691AD2D41303}" presName="parTx" presStyleLbl="alignNode1" presStyleIdx="1" presStyleCnt="3">
        <dgm:presLayoutVars>
          <dgm:chMax val="0"/>
          <dgm:chPref val="0"/>
        </dgm:presLayoutVars>
      </dgm:prSet>
      <dgm:spPr/>
    </dgm:pt>
    <dgm:pt modelId="{0200A589-6ADD-4F9A-BAAD-F5B1C35A7AB3}" type="pres">
      <dgm:prSet presAssocID="{C50F057D-9213-4EFE-AE48-691AD2D41303}" presName="desTx" presStyleLbl="alignAccFollowNode1" presStyleIdx="1" presStyleCnt="3">
        <dgm:presLayoutVars/>
      </dgm:prSet>
      <dgm:spPr/>
    </dgm:pt>
    <dgm:pt modelId="{FED5CA16-6930-45C6-88F0-6A776C66A692}" type="pres">
      <dgm:prSet presAssocID="{0C91CB34-F060-4FA2-818C-F0F39F56FBD8}" presName="space" presStyleCnt="0"/>
      <dgm:spPr/>
    </dgm:pt>
    <dgm:pt modelId="{1590116B-0528-4AF8-93E8-371D83E938C4}" type="pres">
      <dgm:prSet presAssocID="{5CC4F945-AB67-47FB-8503-78EC9AFBF137}" presName="composite" presStyleCnt="0"/>
      <dgm:spPr/>
    </dgm:pt>
    <dgm:pt modelId="{E57504A2-5CE3-4347-9AA9-C1C43CB3501C}" type="pres">
      <dgm:prSet presAssocID="{5CC4F945-AB67-47FB-8503-78EC9AFBF137}" presName="parTx" presStyleLbl="alignNode1" presStyleIdx="2" presStyleCnt="3">
        <dgm:presLayoutVars>
          <dgm:chMax val="0"/>
          <dgm:chPref val="0"/>
        </dgm:presLayoutVars>
      </dgm:prSet>
      <dgm:spPr/>
    </dgm:pt>
    <dgm:pt modelId="{B9494B99-A863-44C9-B5FF-6D6C66CDC9FC}" type="pres">
      <dgm:prSet presAssocID="{5CC4F945-AB67-47FB-8503-78EC9AFBF137}" presName="desTx" presStyleLbl="alignAccFollowNode1" presStyleIdx="2" presStyleCnt="3">
        <dgm:presLayoutVars/>
      </dgm:prSet>
      <dgm:spPr/>
    </dgm:pt>
  </dgm:ptLst>
  <dgm:cxnLst>
    <dgm:cxn modelId="{8A149900-C93D-41E9-8558-DA8C5D41C11A}" srcId="{5CC4F945-AB67-47FB-8503-78EC9AFBF137}" destId="{D97E74C5-26CB-4C38-A38A-1A258F072040}" srcOrd="5" destOrd="0" parTransId="{945D996E-288C-4B4B-A069-F9006D873108}" sibTransId="{F8D2468C-89F1-4B4B-9D6E-892820A8F0A9}"/>
    <dgm:cxn modelId="{8AC46706-5079-4183-AEF1-1EDBAD3C2559}" srcId="{C50F057D-9213-4EFE-AE48-691AD2D41303}" destId="{0AB5EC47-2E94-431E-A402-43473E0F331F}" srcOrd="6" destOrd="0" parTransId="{AD582E01-82BF-4CE3-91B9-D670661A2167}" sibTransId="{06559A5F-122B-4B70-95BE-05D0D2257867}"/>
    <dgm:cxn modelId="{B508D507-2944-476A-A892-81BDDB479123}" type="presOf" srcId="{435CC7E6-3367-4CB5-B955-66DC6724E8F7}" destId="{B9494B99-A863-44C9-B5FF-6D6C66CDC9FC}" srcOrd="0" destOrd="7" presId="urn:microsoft.com/office/officeart/2016/7/layout/ChevronBlockProcess"/>
    <dgm:cxn modelId="{66778C0B-E516-48CD-8D5C-F91682ECF773}" type="presOf" srcId="{C50F057D-9213-4EFE-AE48-691AD2D41303}" destId="{57CBFE82-2079-40D5-899C-465A09655ABC}" srcOrd="0" destOrd="0" presId="urn:microsoft.com/office/officeart/2016/7/layout/ChevronBlockProcess"/>
    <dgm:cxn modelId="{665D550C-E785-451F-BF32-294D23F771FD}" type="presOf" srcId="{18F952D7-DC6C-4A59-8CA4-96484A5A894B}" destId="{0200A589-6ADD-4F9A-BAAD-F5B1C35A7AB3}" srcOrd="0" destOrd="1" presId="urn:microsoft.com/office/officeart/2016/7/layout/ChevronBlockProcess"/>
    <dgm:cxn modelId="{0523F411-ABE9-4E14-BB79-FA4C7DE640A3}" type="presOf" srcId="{3B9B59DA-E633-43D4-95A3-C1BD071A02F8}" destId="{C44507DB-CFCA-4E5B-B2EF-4CAF13260E15}" srcOrd="0" destOrd="3" presId="urn:microsoft.com/office/officeart/2016/7/layout/ChevronBlockProcess"/>
    <dgm:cxn modelId="{DEDA3813-2DC0-43D5-9A3C-E90CE02A7E0E}" srcId="{C50F057D-9213-4EFE-AE48-691AD2D41303}" destId="{37A23B26-E9E6-4C01-ABF9-A8C56B576A2F}" srcOrd="3" destOrd="0" parTransId="{01F4F06F-20F4-4968-B877-ECE497BC4D9E}" sibTransId="{1C10722F-8BD8-455F-9386-1F652044FB96}"/>
    <dgm:cxn modelId="{BE3EBE13-63CF-4C0B-9D99-E73D64E61CA2}" type="presOf" srcId="{4939D53E-79C9-471E-A9B9-D3AA0C85D7F0}" destId="{C44507DB-CFCA-4E5B-B2EF-4CAF13260E15}" srcOrd="0" destOrd="0" presId="urn:microsoft.com/office/officeart/2016/7/layout/ChevronBlockProcess"/>
    <dgm:cxn modelId="{AED1491C-6AAA-4F62-A36C-E68455EBB92E}" type="presOf" srcId="{AEEA9EA2-B0C1-4A24-8D5E-E0DB7BDDC44F}" destId="{B9494B99-A863-44C9-B5FF-6D6C66CDC9FC}" srcOrd="0" destOrd="0" presId="urn:microsoft.com/office/officeart/2016/7/layout/ChevronBlockProcess"/>
    <dgm:cxn modelId="{7B2DF428-FA4F-4B63-9242-AD333F762883}" type="presOf" srcId="{5CC4F945-AB67-47FB-8503-78EC9AFBF137}" destId="{E57504A2-5CE3-4347-9AA9-C1C43CB3501C}" srcOrd="0" destOrd="0" presId="urn:microsoft.com/office/officeart/2016/7/layout/ChevronBlockProcess"/>
    <dgm:cxn modelId="{7A434C2A-B6E9-49A5-8D9B-0077A860D2BD}" type="presOf" srcId="{0FF4F98F-5BE0-47C9-B0D5-E01311A7BAD8}" destId="{0200A589-6ADD-4F9A-BAAD-F5B1C35A7AB3}" srcOrd="0" destOrd="2" presId="urn:microsoft.com/office/officeart/2016/7/layout/ChevronBlockProcess"/>
    <dgm:cxn modelId="{FB7E3A2C-C7A4-45E9-B612-A94E55A41657}" srcId="{5CC4F945-AB67-47FB-8503-78EC9AFBF137}" destId="{0F2976A6-4446-49A8-AE37-C24576CC22C6}" srcOrd="8" destOrd="0" parTransId="{1349598C-3B04-4922-829B-6E331A0A3F26}" sibTransId="{9BB21AF2-FE12-4CA7-80A6-86FF1ED7250D}"/>
    <dgm:cxn modelId="{78525B33-4627-4B94-9A16-8B8E51CB159F}" type="presOf" srcId="{37A23B26-E9E6-4C01-ABF9-A8C56B576A2F}" destId="{0200A589-6ADD-4F9A-BAAD-F5B1C35A7AB3}" srcOrd="0" destOrd="3" presId="urn:microsoft.com/office/officeart/2016/7/layout/ChevronBlockProcess"/>
    <dgm:cxn modelId="{FF298A34-1CFA-4383-86B0-A331988FD97A}" type="presOf" srcId="{D705AC00-76FA-420E-A090-963997DD7E08}" destId="{0200A589-6ADD-4F9A-BAAD-F5B1C35A7AB3}" srcOrd="0" destOrd="0" presId="urn:microsoft.com/office/officeart/2016/7/layout/ChevronBlockProcess"/>
    <dgm:cxn modelId="{9207E535-0F0F-413F-9584-AAB016ED7918}" type="presOf" srcId="{43E45BA7-151E-404C-BFBD-5D30719ADA2D}" destId="{C44507DB-CFCA-4E5B-B2EF-4CAF13260E15}" srcOrd="0" destOrd="4" presId="urn:microsoft.com/office/officeart/2016/7/layout/ChevronBlockProcess"/>
    <dgm:cxn modelId="{EB78D237-65AD-466A-A899-7309056AEC08}" srcId="{804B2B5D-ED4E-4E40-B6AD-8EADB994BDFD}" destId="{3B9B59DA-E633-43D4-95A3-C1BD071A02F8}" srcOrd="3" destOrd="0" parTransId="{09978698-60CD-4C00-85EE-DD6AA42C11F4}" sibTransId="{A5EA9170-8AC3-4F64-91E7-123A832A9171}"/>
    <dgm:cxn modelId="{7FEB3138-32DC-4EFC-8BF7-81D10A3C7E6D}" srcId="{C50F057D-9213-4EFE-AE48-691AD2D41303}" destId="{D705AC00-76FA-420E-A090-963997DD7E08}" srcOrd="0" destOrd="0" parTransId="{E1F553E8-F6ED-4D8B-858B-2266722A0FFD}" sibTransId="{1F5BA891-33E3-4B7D-97D5-B33E050EDBB6}"/>
    <dgm:cxn modelId="{FA916D38-9C37-479D-B9D6-F626102E4DA4}" srcId="{804B2B5D-ED4E-4E40-B6AD-8EADB994BDFD}" destId="{43E45BA7-151E-404C-BFBD-5D30719ADA2D}" srcOrd="4" destOrd="0" parTransId="{3630E14B-4309-462B-BBA9-875F2C27BDB7}" sibTransId="{0B7A9938-5437-4A1D-8B21-52306BA4D789}"/>
    <dgm:cxn modelId="{C64C723B-4539-4AE0-86DC-1F477D19B537}" srcId="{C50F057D-9213-4EFE-AE48-691AD2D41303}" destId="{9FC34499-5AD9-49E8-891B-10C7A9D74C06}" srcOrd="8" destOrd="0" parTransId="{11624747-2654-48AF-A866-FEB59EC61FBC}" sibTransId="{B6AEFF02-E445-4082-BE53-BF5BA76237B5}"/>
    <dgm:cxn modelId="{ACED493D-8E06-4C00-BE1E-251D96A4D8AC}" type="presOf" srcId="{669D4C4C-9E3E-4287-A890-0F67F5A55B09}" destId="{B9494B99-A863-44C9-B5FF-6D6C66CDC9FC}" srcOrd="0" destOrd="1" presId="urn:microsoft.com/office/officeart/2016/7/layout/ChevronBlockProcess"/>
    <dgm:cxn modelId="{B3136E3D-1544-4D28-9744-53ED74572DAF}" type="presOf" srcId="{B52531F3-9522-4496-A1FC-CB3317598A43}" destId="{C44507DB-CFCA-4E5B-B2EF-4CAF13260E15}" srcOrd="0" destOrd="2" presId="urn:microsoft.com/office/officeart/2016/7/layout/ChevronBlockProcess"/>
    <dgm:cxn modelId="{E5EBE560-6F23-4CBC-B745-69861CAC4085}" srcId="{36F7A9F8-B80E-4925-9199-1C96FD05A858}" destId="{C50F057D-9213-4EFE-AE48-691AD2D41303}" srcOrd="1" destOrd="0" parTransId="{6F604EC3-4F9A-4430-AE0A-4B0AC8259BB8}" sibTransId="{0C91CB34-F060-4FA2-818C-F0F39F56FBD8}"/>
    <dgm:cxn modelId="{A1705641-61F2-48AC-AB7C-E10E279CFA75}" srcId="{5CC4F945-AB67-47FB-8503-78EC9AFBF137}" destId="{40557F45-89E0-463B-A21E-282DEC254306}" srcOrd="6" destOrd="0" parTransId="{C42854C2-A5CA-4789-A08D-7B03F807B9EB}" sibTransId="{42C16A20-2A8D-4F17-AE3E-978A552F36C0}"/>
    <dgm:cxn modelId="{BCF7A541-DC6F-438E-8801-A233B2160EE1}" srcId="{804B2B5D-ED4E-4E40-B6AD-8EADB994BDFD}" destId="{6EFC7075-3D30-46DF-A042-FF1B3E52BA44}" srcOrd="5" destOrd="0" parTransId="{3CC50B2C-2FA0-4B20-9EFD-29FD64C81BDB}" sibTransId="{C0D7E23B-BEFB-4D4D-A4D1-BA0C42FE935E}"/>
    <dgm:cxn modelId="{A3E87A65-5449-430A-B1B5-63F2FDF840B8}" srcId="{36F7A9F8-B80E-4925-9199-1C96FD05A858}" destId="{5CC4F945-AB67-47FB-8503-78EC9AFBF137}" srcOrd="2" destOrd="0" parTransId="{100A41D3-34E5-4762-B710-549A888B0374}" sibTransId="{132EB6A9-854C-4157-930B-6EA5E82AD817}"/>
    <dgm:cxn modelId="{FFDDB967-C740-4779-8E50-47C737B0D821}" type="presOf" srcId="{36F7A9F8-B80E-4925-9199-1C96FD05A858}" destId="{D96F2292-1EFB-4ACA-8E03-CE69B0C0ED20}" srcOrd="0" destOrd="0" presId="urn:microsoft.com/office/officeart/2016/7/layout/ChevronBlockProcess"/>
    <dgm:cxn modelId="{5F9F4448-412A-4705-A6CA-498755429277}" type="presOf" srcId="{1C7FD31B-3053-4978-8AE8-30FB3F3FBF2F}" destId="{B9494B99-A863-44C9-B5FF-6D6C66CDC9FC}" srcOrd="0" destOrd="3" presId="urn:microsoft.com/office/officeart/2016/7/layout/ChevronBlockProcess"/>
    <dgm:cxn modelId="{1504716F-3409-4F4F-8D77-57B08ACB1FB8}" srcId="{C50F057D-9213-4EFE-AE48-691AD2D41303}" destId="{5D033E4F-D7BA-4097-A0A7-AF711D3C885D}" srcOrd="5" destOrd="0" parTransId="{D2B57604-9A8A-4DAB-B0D9-6CDF6498AF1D}" sibTransId="{A539115E-0A5D-488B-9BC4-CBFF3A5ABA9B}"/>
    <dgm:cxn modelId="{0E93A572-9326-494E-9DD0-EDFE5A9FBBA3}" type="presOf" srcId="{0AB5EC47-2E94-431E-A402-43473E0F331F}" destId="{0200A589-6ADD-4F9A-BAAD-F5B1C35A7AB3}" srcOrd="0" destOrd="6" presId="urn:microsoft.com/office/officeart/2016/7/layout/ChevronBlockProcess"/>
    <dgm:cxn modelId="{7B034855-8B99-419F-AE11-7C4DCB51342D}" srcId="{5CC4F945-AB67-47FB-8503-78EC9AFBF137}" destId="{756D31C7-64C7-4D83-BEDE-01AC2D8C26E6}" srcOrd="2" destOrd="0" parTransId="{9CA86D73-4B93-445C-B9D3-6B3F81CE7334}" sibTransId="{B0C6CFD9-5338-41C6-9215-AC9C7A50D549}"/>
    <dgm:cxn modelId="{A6D08975-897F-4433-A5AF-5D45DF8F14D9}" type="presOf" srcId="{5D033E4F-D7BA-4097-A0A7-AF711D3C885D}" destId="{0200A589-6ADD-4F9A-BAAD-F5B1C35A7AB3}" srcOrd="0" destOrd="5" presId="urn:microsoft.com/office/officeart/2016/7/layout/ChevronBlockProcess"/>
    <dgm:cxn modelId="{3B1F1959-D61B-4C15-A83B-C3E86BEE2DB8}" type="presOf" srcId="{117C14A3-C470-4FCF-8C08-E60121121E4E}" destId="{0200A589-6ADD-4F9A-BAAD-F5B1C35A7AB3}" srcOrd="0" destOrd="7" presId="urn:microsoft.com/office/officeart/2016/7/layout/ChevronBlockProcess"/>
    <dgm:cxn modelId="{2E54637A-2F5C-4B85-8740-47D746E426E0}" srcId="{5CC4F945-AB67-47FB-8503-78EC9AFBF137}" destId="{AEEA9EA2-B0C1-4A24-8D5E-E0DB7BDDC44F}" srcOrd="0" destOrd="0" parTransId="{2741C476-6A65-4E08-B358-D788A9B5A321}" sibTransId="{AC92A331-9AEE-4359-A29E-5810C02F7D6B}"/>
    <dgm:cxn modelId="{7C88C67C-CD60-4667-A426-10621D1E4E27}" type="presOf" srcId="{9FC34499-5AD9-49E8-891B-10C7A9D74C06}" destId="{0200A589-6ADD-4F9A-BAAD-F5B1C35A7AB3}" srcOrd="0" destOrd="8" presId="urn:microsoft.com/office/officeart/2016/7/layout/ChevronBlockProcess"/>
    <dgm:cxn modelId="{3DF96183-4418-4543-87A0-34BB5E820D3D}" type="presOf" srcId="{61D570AE-B5A8-4670-B622-35154D8526D4}" destId="{B9494B99-A863-44C9-B5FF-6D6C66CDC9FC}" srcOrd="0" destOrd="4" presId="urn:microsoft.com/office/officeart/2016/7/layout/ChevronBlockProcess"/>
    <dgm:cxn modelId="{A2466A86-DF27-47F8-8064-07F3D7536773}" srcId="{C50F057D-9213-4EFE-AE48-691AD2D41303}" destId="{117C14A3-C470-4FCF-8C08-E60121121E4E}" srcOrd="7" destOrd="0" parTransId="{47397BB5-77AB-456E-8B2F-914C06FCEDDF}" sibTransId="{70182147-9AD2-4563-BD4E-E3C678292B66}"/>
    <dgm:cxn modelId="{51204289-3F44-4C01-912A-8080D9F5EBBF}" type="presOf" srcId="{804B2B5D-ED4E-4E40-B6AD-8EADB994BDFD}" destId="{0B6329DF-5308-4629-810C-593EF4212042}" srcOrd="0" destOrd="0" presId="urn:microsoft.com/office/officeart/2016/7/layout/ChevronBlockProcess"/>
    <dgm:cxn modelId="{CE0CD68B-A53A-4204-8720-C98AD279BF7A}" srcId="{5CC4F945-AB67-47FB-8503-78EC9AFBF137}" destId="{61D570AE-B5A8-4670-B622-35154D8526D4}" srcOrd="4" destOrd="0" parTransId="{D58AA198-6D9B-4CA9-A05E-1D6CBC8B2513}" sibTransId="{49E9ABB6-4B60-48EC-B7B8-2A5C6FDD84E3}"/>
    <dgm:cxn modelId="{86992591-618C-4322-8EA6-D602179618F1}" type="presOf" srcId="{756D31C7-64C7-4D83-BEDE-01AC2D8C26E6}" destId="{B9494B99-A863-44C9-B5FF-6D6C66CDC9FC}" srcOrd="0" destOrd="2" presId="urn:microsoft.com/office/officeart/2016/7/layout/ChevronBlockProcess"/>
    <dgm:cxn modelId="{A9ADE9A7-D1A5-4107-AB27-47F9A3ED6C55}" srcId="{804B2B5D-ED4E-4E40-B6AD-8EADB994BDFD}" destId="{B52531F3-9522-4496-A1FC-CB3317598A43}" srcOrd="2" destOrd="0" parTransId="{E2AEC55D-E0F4-4BC7-B01B-58842440D713}" sibTransId="{74E5306D-4ADC-432D-908C-6FD020352A98}"/>
    <dgm:cxn modelId="{F595A8AA-B7B4-4C10-B82F-11ECF7B44C4F}" type="presOf" srcId="{40557F45-89E0-463B-A21E-282DEC254306}" destId="{B9494B99-A863-44C9-B5FF-6D6C66CDC9FC}" srcOrd="0" destOrd="6" presId="urn:microsoft.com/office/officeart/2016/7/layout/ChevronBlockProcess"/>
    <dgm:cxn modelId="{CC6993B0-9869-4EF0-9C65-D8CC23312B6D}" srcId="{C50F057D-9213-4EFE-AE48-691AD2D41303}" destId="{18F952D7-DC6C-4A59-8CA4-96484A5A894B}" srcOrd="1" destOrd="0" parTransId="{AE720781-B29C-4B45-A789-83985FCC95DE}" sibTransId="{ACE8BCB5-71CE-498B-938A-AF6A32E9EBB9}"/>
    <dgm:cxn modelId="{E7A929BB-586A-4A1D-830F-31EE8140FDDA}" type="presOf" srcId="{BC437AE7-6F85-468A-81E5-37F688F0B284}" destId="{0200A589-6ADD-4F9A-BAAD-F5B1C35A7AB3}" srcOrd="0" destOrd="4" presId="urn:microsoft.com/office/officeart/2016/7/layout/ChevronBlockProcess"/>
    <dgm:cxn modelId="{08F674C2-20E9-4520-A68D-32A5672CC0D4}" srcId="{C50F057D-9213-4EFE-AE48-691AD2D41303}" destId="{0FF4F98F-5BE0-47C9-B0D5-E01311A7BAD8}" srcOrd="2" destOrd="0" parTransId="{AA561C89-F4B0-434E-9260-23E6AABDCB5D}" sibTransId="{A56EBD97-32A0-4443-B497-6DE7D76CAC50}"/>
    <dgm:cxn modelId="{40A3D9C4-8E06-42DD-988C-F7B47653CF87}" srcId="{804B2B5D-ED4E-4E40-B6AD-8EADB994BDFD}" destId="{CDB0F487-7C87-4902-B448-000EDF4E2C68}" srcOrd="1" destOrd="0" parTransId="{94E785EF-1163-444C-B4EB-EBE769A1EF4E}" sibTransId="{3E32E658-3384-4619-8C2B-401DBF6EC773}"/>
    <dgm:cxn modelId="{FAB764D2-0DB6-4A77-BBA2-ED3239EAD32B}" srcId="{5CC4F945-AB67-47FB-8503-78EC9AFBF137}" destId="{669D4C4C-9E3E-4287-A890-0F67F5A55B09}" srcOrd="1" destOrd="0" parTransId="{6FC814D8-423D-4B61-8B4C-774EFA9D086C}" sibTransId="{33109AAC-3748-435A-A5D5-1F7EE4367232}"/>
    <dgm:cxn modelId="{CDE962D4-66A4-4227-9A05-36D939F433AD}" srcId="{5CC4F945-AB67-47FB-8503-78EC9AFBF137}" destId="{435CC7E6-3367-4CB5-B955-66DC6724E8F7}" srcOrd="7" destOrd="0" parTransId="{55B6EBE0-F3A8-4A5F-BAC5-D4BD89BA73EE}" sibTransId="{6D312319-FF96-424D-A91C-FA3C7C6D1128}"/>
    <dgm:cxn modelId="{2A51DCDD-0AAE-47BF-854D-2B9E4E545B5D}" type="presOf" srcId="{CDB0F487-7C87-4902-B448-000EDF4E2C68}" destId="{C44507DB-CFCA-4E5B-B2EF-4CAF13260E15}" srcOrd="0" destOrd="1" presId="urn:microsoft.com/office/officeart/2016/7/layout/ChevronBlockProcess"/>
    <dgm:cxn modelId="{6AA5E1E6-76E2-4605-92E3-CFCB49A3BB1A}" srcId="{36F7A9F8-B80E-4925-9199-1C96FD05A858}" destId="{804B2B5D-ED4E-4E40-B6AD-8EADB994BDFD}" srcOrd="0" destOrd="0" parTransId="{9DC58C8C-821C-42FB-BA72-CBC00720E3DF}" sibTransId="{0EAB4F04-CE0D-4D83-8F9B-711B848B4007}"/>
    <dgm:cxn modelId="{E034FEE9-7635-440E-B640-F4FF856BA5D7}" srcId="{804B2B5D-ED4E-4E40-B6AD-8EADB994BDFD}" destId="{4939D53E-79C9-471E-A9B9-D3AA0C85D7F0}" srcOrd="0" destOrd="0" parTransId="{48CF99E1-4F84-4983-8999-9323C90FAAA8}" sibTransId="{0C9FE8F0-8648-49F6-B3B0-0EF46ABEA443}"/>
    <dgm:cxn modelId="{93C861EB-D6C3-4309-A2CF-ACB48DBE6377}" type="presOf" srcId="{0F2976A6-4446-49A8-AE37-C24576CC22C6}" destId="{B9494B99-A863-44C9-B5FF-6D6C66CDC9FC}" srcOrd="0" destOrd="8" presId="urn:microsoft.com/office/officeart/2016/7/layout/ChevronBlockProcess"/>
    <dgm:cxn modelId="{79F767EF-DE74-46A3-BD3D-82D76CC3D275}" type="presOf" srcId="{D97E74C5-26CB-4C38-A38A-1A258F072040}" destId="{B9494B99-A863-44C9-B5FF-6D6C66CDC9FC}" srcOrd="0" destOrd="5" presId="urn:microsoft.com/office/officeart/2016/7/layout/ChevronBlockProcess"/>
    <dgm:cxn modelId="{F66D19F1-1002-4890-850D-00EC6C04330D}" srcId="{C50F057D-9213-4EFE-AE48-691AD2D41303}" destId="{BC437AE7-6F85-468A-81E5-37F688F0B284}" srcOrd="4" destOrd="0" parTransId="{1566F672-A7FB-4D06-B688-0BB902E971D4}" sibTransId="{785A8DBC-5B26-491F-9B46-E2026E5D7DC1}"/>
    <dgm:cxn modelId="{BD4995F4-2DD8-4E2E-9A8F-081CAF72AC70}" srcId="{5CC4F945-AB67-47FB-8503-78EC9AFBF137}" destId="{1C7FD31B-3053-4978-8AE8-30FB3F3FBF2F}" srcOrd="3" destOrd="0" parTransId="{688BEDB9-D03D-4CC0-8507-1CD6D68093F2}" sibTransId="{45F2F829-0A3F-46FC-955A-E0770D58AC46}"/>
    <dgm:cxn modelId="{95B9E5FE-370A-4A60-99A9-93595B2301B8}" type="presOf" srcId="{6EFC7075-3D30-46DF-A042-FF1B3E52BA44}" destId="{C44507DB-CFCA-4E5B-B2EF-4CAF13260E15}" srcOrd="0" destOrd="5" presId="urn:microsoft.com/office/officeart/2016/7/layout/ChevronBlockProcess"/>
    <dgm:cxn modelId="{195383DB-0E3F-44C6-B32E-21DEBF3F7E4C}" type="presParOf" srcId="{D96F2292-1EFB-4ACA-8E03-CE69B0C0ED20}" destId="{30CF6763-F07A-42B8-9209-654292DCD7EE}" srcOrd="0" destOrd="0" presId="urn:microsoft.com/office/officeart/2016/7/layout/ChevronBlockProcess"/>
    <dgm:cxn modelId="{1FD0EC88-2885-4A6D-A36A-0B46D4638E1C}" type="presParOf" srcId="{30CF6763-F07A-42B8-9209-654292DCD7EE}" destId="{0B6329DF-5308-4629-810C-593EF4212042}" srcOrd="0" destOrd="0" presId="urn:microsoft.com/office/officeart/2016/7/layout/ChevronBlockProcess"/>
    <dgm:cxn modelId="{F2BC6ACC-0F39-40A1-AD66-6AB1C1165F2F}" type="presParOf" srcId="{30CF6763-F07A-42B8-9209-654292DCD7EE}" destId="{C44507DB-CFCA-4E5B-B2EF-4CAF13260E15}" srcOrd="1" destOrd="0" presId="urn:microsoft.com/office/officeart/2016/7/layout/ChevronBlockProcess"/>
    <dgm:cxn modelId="{80BFB0A6-D301-48E4-B574-6B066744FCD5}" type="presParOf" srcId="{D96F2292-1EFB-4ACA-8E03-CE69B0C0ED20}" destId="{DCE1009A-2B32-4001-8F8D-2DEDAE05885E}" srcOrd="1" destOrd="0" presId="urn:microsoft.com/office/officeart/2016/7/layout/ChevronBlockProcess"/>
    <dgm:cxn modelId="{CC853A16-8605-4C6A-8D02-0E7B77D42FD6}" type="presParOf" srcId="{D96F2292-1EFB-4ACA-8E03-CE69B0C0ED20}" destId="{B6B1516C-F1CA-45EB-926C-13D1BBF7C59B}" srcOrd="2" destOrd="0" presId="urn:microsoft.com/office/officeart/2016/7/layout/ChevronBlockProcess"/>
    <dgm:cxn modelId="{6E6A9D72-7A47-4FCB-8A8E-A3C47DE381C5}" type="presParOf" srcId="{B6B1516C-F1CA-45EB-926C-13D1BBF7C59B}" destId="{57CBFE82-2079-40D5-899C-465A09655ABC}" srcOrd="0" destOrd="0" presId="urn:microsoft.com/office/officeart/2016/7/layout/ChevronBlockProcess"/>
    <dgm:cxn modelId="{B536A2E0-B1D7-4D4D-8C30-451DBC46FBED}" type="presParOf" srcId="{B6B1516C-F1CA-45EB-926C-13D1BBF7C59B}" destId="{0200A589-6ADD-4F9A-BAAD-F5B1C35A7AB3}" srcOrd="1" destOrd="0" presId="urn:microsoft.com/office/officeart/2016/7/layout/ChevronBlockProcess"/>
    <dgm:cxn modelId="{0DDE57B8-D7AF-4FEF-8D77-F965710ED5CF}" type="presParOf" srcId="{D96F2292-1EFB-4ACA-8E03-CE69B0C0ED20}" destId="{FED5CA16-6930-45C6-88F0-6A776C66A692}" srcOrd="3" destOrd="0" presId="urn:microsoft.com/office/officeart/2016/7/layout/ChevronBlockProcess"/>
    <dgm:cxn modelId="{81F12A45-5350-47D7-AC03-64363892C9BB}" type="presParOf" srcId="{D96F2292-1EFB-4ACA-8E03-CE69B0C0ED20}" destId="{1590116B-0528-4AF8-93E8-371D83E938C4}" srcOrd="4" destOrd="0" presId="urn:microsoft.com/office/officeart/2016/7/layout/ChevronBlockProcess"/>
    <dgm:cxn modelId="{CC855B67-042D-4DEA-AE16-E5478AB48CB8}" type="presParOf" srcId="{1590116B-0528-4AF8-93E8-371D83E938C4}" destId="{E57504A2-5CE3-4347-9AA9-C1C43CB3501C}" srcOrd="0" destOrd="0" presId="urn:microsoft.com/office/officeart/2016/7/layout/ChevronBlockProcess"/>
    <dgm:cxn modelId="{ACF80D52-9CB5-47C7-B882-DB78B5920555}" type="presParOf" srcId="{1590116B-0528-4AF8-93E8-371D83E938C4}" destId="{B9494B99-A863-44C9-B5FF-6D6C66CDC9FC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6329DF-5308-4629-810C-593EF4212042}">
      <dsp:nvSpPr>
        <dsp:cNvPr id="0" name=""/>
        <dsp:cNvSpPr/>
      </dsp:nvSpPr>
      <dsp:spPr>
        <a:xfrm>
          <a:off x="8769" y="154900"/>
          <a:ext cx="3470441" cy="1041132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551" tIns="128551" rIns="128551" bIns="12855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Model</a:t>
          </a:r>
        </a:p>
      </dsp:txBody>
      <dsp:txXfrm>
        <a:off x="321109" y="154900"/>
        <a:ext cx="2845761" cy="1041132"/>
      </dsp:txXfrm>
    </dsp:sp>
    <dsp:sp modelId="{C44507DB-CFCA-4E5B-B2EF-4CAF13260E15}">
      <dsp:nvSpPr>
        <dsp:cNvPr id="0" name=""/>
        <dsp:cNvSpPr/>
      </dsp:nvSpPr>
      <dsp:spPr>
        <a:xfrm>
          <a:off x="8769" y="1196033"/>
          <a:ext cx="3158101" cy="349924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560" tIns="249560" rIns="249560" bIns="49912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1" kern="1200" dirty="0"/>
            <a:t>Klassen: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Board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Coordinate</a:t>
          </a:r>
          <a:endParaRPr lang="de-DE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Field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Game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GameState</a:t>
          </a:r>
          <a:endParaRPr lang="de-DE" sz="1700" kern="1200" dirty="0"/>
        </a:p>
      </dsp:txBody>
      <dsp:txXfrm>
        <a:off x="8769" y="1196033"/>
        <a:ext cx="3158101" cy="3499245"/>
      </dsp:txXfrm>
    </dsp:sp>
    <dsp:sp modelId="{57CBFE82-2079-40D5-899C-465A09655ABC}">
      <dsp:nvSpPr>
        <dsp:cNvPr id="0" name=""/>
        <dsp:cNvSpPr/>
      </dsp:nvSpPr>
      <dsp:spPr>
        <a:xfrm>
          <a:off x="3427632" y="154900"/>
          <a:ext cx="3470441" cy="1041132"/>
        </a:xfrm>
        <a:prstGeom prst="chevron">
          <a:avLst>
            <a:gd name="adj" fmla="val 30000"/>
          </a:avLst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 w="19050" cap="rnd" cmpd="sng" algn="ctr">
          <a:solidFill>
            <a:schemeClr val="accent2">
              <a:hueOff val="-1356225"/>
              <a:satOff val="-828"/>
              <a:lumOff val="3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551" tIns="128551" rIns="128551" bIns="12855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View</a:t>
          </a:r>
        </a:p>
      </dsp:txBody>
      <dsp:txXfrm>
        <a:off x="3739972" y="154900"/>
        <a:ext cx="2845761" cy="1041132"/>
      </dsp:txXfrm>
    </dsp:sp>
    <dsp:sp modelId="{0200A589-6ADD-4F9A-BAAD-F5B1C35A7AB3}">
      <dsp:nvSpPr>
        <dsp:cNvPr id="0" name=""/>
        <dsp:cNvSpPr/>
      </dsp:nvSpPr>
      <dsp:spPr>
        <a:xfrm>
          <a:off x="3427632" y="1196033"/>
          <a:ext cx="3158101" cy="3499245"/>
        </a:xfrm>
        <a:prstGeom prst="rect">
          <a:avLst/>
        </a:prstGeom>
        <a:solidFill>
          <a:schemeClr val="accent2">
            <a:tint val="40000"/>
            <a:alpha val="90000"/>
            <a:hueOff val="-1870684"/>
            <a:satOff val="3763"/>
            <a:lumOff val="57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870684"/>
              <a:satOff val="3763"/>
              <a:lumOff val="5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560" tIns="249560" rIns="249560" bIns="49912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1" kern="1200" dirty="0"/>
            <a:t>Java FXML: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gameScreen</a:t>
          </a:r>
          <a:endParaRPr lang="de-DE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highscoreScreen</a:t>
          </a:r>
          <a:endParaRPr lang="de-DE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infoScreen</a:t>
          </a:r>
          <a:endParaRPr lang="de-DE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loadingScreen</a:t>
          </a:r>
          <a:endParaRPr lang="de-DE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menuScreen</a:t>
          </a:r>
          <a:endParaRPr lang="de-DE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settingsScreen</a:t>
          </a:r>
          <a:endParaRPr lang="de-DE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simulationScreen</a:t>
          </a:r>
          <a:endParaRPr lang="de-DE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endParaRPr lang="de-DE" sz="1700" kern="1200" dirty="0"/>
        </a:p>
      </dsp:txBody>
      <dsp:txXfrm>
        <a:off x="3427632" y="1196033"/>
        <a:ext cx="3158101" cy="3499245"/>
      </dsp:txXfrm>
    </dsp:sp>
    <dsp:sp modelId="{E57504A2-5CE3-4347-9AA9-C1C43CB3501C}">
      <dsp:nvSpPr>
        <dsp:cNvPr id="0" name=""/>
        <dsp:cNvSpPr/>
      </dsp:nvSpPr>
      <dsp:spPr>
        <a:xfrm>
          <a:off x="6846495" y="154900"/>
          <a:ext cx="3470441" cy="1041132"/>
        </a:xfrm>
        <a:prstGeom prst="chevron">
          <a:avLst>
            <a:gd name="adj" fmla="val 30000"/>
          </a:avLst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 w="19050" cap="rnd" cmpd="sng" algn="ctr">
          <a:solidFill>
            <a:schemeClr val="accent2">
              <a:hueOff val="-2712450"/>
              <a:satOff val="-1656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551" tIns="128551" rIns="128551" bIns="12855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Controller</a:t>
          </a:r>
        </a:p>
      </dsp:txBody>
      <dsp:txXfrm>
        <a:off x="7158835" y="154900"/>
        <a:ext cx="2845761" cy="1041132"/>
      </dsp:txXfrm>
    </dsp:sp>
    <dsp:sp modelId="{B9494B99-A863-44C9-B5FF-6D6C66CDC9FC}">
      <dsp:nvSpPr>
        <dsp:cNvPr id="0" name=""/>
        <dsp:cNvSpPr/>
      </dsp:nvSpPr>
      <dsp:spPr>
        <a:xfrm>
          <a:off x="6846495" y="1196033"/>
          <a:ext cx="3158101" cy="3499245"/>
        </a:xfrm>
        <a:prstGeom prst="rect">
          <a:avLst/>
        </a:prstGeom>
        <a:solidFill>
          <a:schemeClr val="accent2">
            <a:tint val="40000"/>
            <a:alpha val="90000"/>
            <a:hueOff val="-3741368"/>
            <a:satOff val="7526"/>
            <a:lumOff val="114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741368"/>
              <a:satOff val="7526"/>
              <a:lumOff val="1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560" tIns="249560" rIns="249560" bIns="49912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1" kern="1200" dirty="0"/>
            <a:t>Controller-Klasen: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GameScreenController</a:t>
          </a:r>
          <a:endParaRPr lang="de-DE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HighscoreScreenConroller</a:t>
          </a:r>
          <a:endParaRPr lang="de-DE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InfoScreenController</a:t>
          </a:r>
          <a:endParaRPr lang="de-DE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LoadingScreenController</a:t>
          </a:r>
          <a:endParaRPr lang="de-DE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MenuScreenController</a:t>
          </a:r>
          <a:endParaRPr lang="de-DE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SettingsScreenController</a:t>
          </a:r>
          <a:endParaRPr lang="de-DE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SimulationScreenController</a:t>
          </a:r>
          <a:endParaRPr lang="de-DE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 dirty="0"/>
        </a:p>
      </dsp:txBody>
      <dsp:txXfrm>
        <a:off x="6846495" y="1196033"/>
        <a:ext cx="3158101" cy="3499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CDB4-BA58-48D7-BCF0-8A8F2A14DC1B}" type="datetimeFigureOut">
              <a:rPr lang="de-DE" smtClean="0"/>
              <a:t>01.06.2019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BEB3-86C0-41C8-B696-73A94F2E4E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80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CDB4-BA58-48D7-BCF0-8A8F2A14DC1B}" type="datetimeFigureOut">
              <a:rPr lang="de-DE" smtClean="0"/>
              <a:t>01.06.2019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BEB3-86C0-41C8-B696-73A94F2E4E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32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CDB4-BA58-48D7-BCF0-8A8F2A14DC1B}" type="datetimeFigureOut">
              <a:rPr lang="de-DE" smtClean="0"/>
              <a:t>01.06.2019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BEB3-86C0-41C8-B696-73A94F2E4E4A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7778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CDB4-BA58-48D7-BCF0-8A8F2A14DC1B}" type="datetimeFigureOut">
              <a:rPr lang="de-DE" smtClean="0"/>
              <a:t>01.06.2019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BEB3-86C0-41C8-B696-73A94F2E4E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587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CDB4-BA58-48D7-BCF0-8A8F2A14DC1B}" type="datetimeFigureOut">
              <a:rPr lang="de-DE" smtClean="0"/>
              <a:t>01.06.2019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BEB3-86C0-41C8-B696-73A94F2E4E4A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9464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CDB4-BA58-48D7-BCF0-8A8F2A14DC1B}" type="datetimeFigureOut">
              <a:rPr lang="de-DE" smtClean="0"/>
              <a:t>01.06.2019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BEB3-86C0-41C8-B696-73A94F2E4E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261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CDB4-BA58-48D7-BCF0-8A8F2A14DC1B}" type="datetimeFigureOut">
              <a:rPr lang="de-DE" smtClean="0"/>
              <a:t>01.06.2019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BEB3-86C0-41C8-B696-73A94F2E4E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329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CDB4-BA58-48D7-BCF0-8A8F2A14DC1B}" type="datetimeFigureOut">
              <a:rPr lang="de-DE" smtClean="0"/>
              <a:t>01.06.2019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BEB3-86C0-41C8-B696-73A94F2E4E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65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CDB4-BA58-48D7-BCF0-8A8F2A14DC1B}" type="datetimeFigureOut">
              <a:rPr lang="de-DE" smtClean="0"/>
              <a:t>01.06.2019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BEB3-86C0-41C8-B696-73A94F2E4E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3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CDB4-BA58-48D7-BCF0-8A8F2A14DC1B}" type="datetimeFigureOut">
              <a:rPr lang="de-DE" smtClean="0"/>
              <a:t>01.06.2019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BEB3-86C0-41C8-B696-73A94F2E4E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54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CDB4-BA58-48D7-BCF0-8A8F2A14DC1B}" type="datetimeFigureOut">
              <a:rPr lang="de-DE" smtClean="0"/>
              <a:t>01.06.2019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BEB3-86C0-41C8-B696-73A94F2E4E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85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CDB4-BA58-48D7-BCF0-8A8F2A14DC1B}" type="datetimeFigureOut">
              <a:rPr lang="de-DE" smtClean="0"/>
              <a:t>01.06.2019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BEB3-86C0-41C8-B696-73A94F2E4E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38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CDB4-BA58-48D7-BCF0-8A8F2A14DC1B}" type="datetimeFigureOut">
              <a:rPr lang="de-DE" smtClean="0"/>
              <a:t>01.06.2019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BEB3-86C0-41C8-B696-73A94F2E4E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60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CDB4-BA58-48D7-BCF0-8A8F2A14DC1B}" type="datetimeFigureOut">
              <a:rPr lang="de-DE" smtClean="0"/>
              <a:t>01.06.2019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BEB3-86C0-41C8-B696-73A94F2E4E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47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CDB4-BA58-48D7-BCF0-8A8F2A14DC1B}" type="datetimeFigureOut">
              <a:rPr lang="de-DE" smtClean="0"/>
              <a:t>01.06.2019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BEB3-86C0-41C8-B696-73A94F2E4E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95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FBEB3-86C0-41C8-B696-73A94F2E4E4A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CDB4-BA58-48D7-BCF0-8A8F2A14DC1B}" type="datetimeFigureOut">
              <a:rPr lang="de-DE" smtClean="0"/>
              <a:t>01.06.2019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6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0CDB4-BA58-48D7-BCF0-8A8F2A14DC1B}" type="datetimeFigureOut">
              <a:rPr lang="de-DE" smtClean="0"/>
              <a:t>01.06.2019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BFBEB3-86C0-41C8-B696-73A94F2E4E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63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57C7616-91EA-48F6-AF19-A8967DDF8A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18" r="6242" b="3026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F7CA9C-12B0-4C29-8047-905B26441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0578" y="2063242"/>
            <a:ext cx="3887839" cy="1243666"/>
          </a:xfrm>
        </p:spPr>
        <p:txBody>
          <a:bodyPr>
            <a:normAutofit/>
          </a:bodyPr>
          <a:lstStyle/>
          <a:p>
            <a:r>
              <a:rPr lang="de-DE" sz="6000" dirty="0" err="1"/>
              <a:t>Thirteen</a:t>
            </a:r>
            <a:endParaRPr lang="de-DE" sz="6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4D6FC2-D273-499C-874B-37CBFB0C1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3478" y="3429000"/>
            <a:ext cx="5394939" cy="18084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Projekt OOP2 - Gruppe 4</a:t>
            </a:r>
          </a:p>
          <a:p>
            <a:pPr>
              <a:lnSpc>
                <a:spcPct val="90000"/>
              </a:lnSpc>
            </a:pPr>
            <a:endParaRPr lang="de-DE" sz="2400" dirty="0"/>
          </a:p>
          <a:p>
            <a:pPr>
              <a:lnSpc>
                <a:spcPct val="90000"/>
              </a:lnSpc>
            </a:pPr>
            <a:r>
              <a:rPr lang="de-DE" sz="2400" dirty="0"/>
              <a:t>Tim Frey</a:t>
            </a:r>
          </a:p>
          <a:p>
            <a:pPr>
              <a:lnSpc>
                <a:spcPct val="90000"/>
              </a:lnSpc>
            </a:pPr>
            <a:r>
              <a:rPr lang="de-DE" sz="2400" dirty="0"/>
              <a:t>Anna Albrecht</a:t>
            </a:r>
          </a:p>
        </p:txBody>
      </p:sp>
    </p:spTree>
    <p:extLst>
      <p:ext uri="{BB962C8B-B14F-4D97-AF65-F5344CB8AC3E}">
        <p14:creationId xmlns:p14="http://schemas.microsoft.com/office/powerpoint/2010/main" val="1759886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CCD317-5A9B-4D36-AAAA-10477572D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7360"/>
            <a:ext cx="8596668" cy="1320800"/>
          </a:xfrm>
        </p:spPr>
        <p:txBody>
          <a:bodyPr/>
          <a:lstStyle/>
          <a:p>
            <a:r>
              <a:rPr lang="de-DE" dirty="0"/>
              <a:t>UML Controller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67F8FF6-35CB-4F84-B37B-EA3EECD5D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254" y="1290320"/>
            <a:ext cx="7247466" cy="483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24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B2042F-2C28-4852-B7E7-32B2DB68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070655-32F5-42D3-999C-8B963C88E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Maven für das </a:t>
            </a:r>
            <a:r>
              <a:rPr lang="de-DE" dirty="0" err="1"/>
              <a:t>dependencies</a:t>
            </a:r>
            <a:r>
              <a:rPr lang="de-DE" dirty="0"/>
              <a:t> </a:t>
            </a:r>
            <a:r>
              <a:rPr lang="de-DE" dirty="0" err="1"/>
              <a:t>management</a:t>
            </a:r>
            <a:endParaRPr lang="de-DE" dirty="0"/>
          </a:p>
          <a:p>
            <a:r>
              <a:rPr lang="de-DE" dirty="0"/>
              <a:t>Hohe code </a:t>
            </a:r>
            <a:r>
              <a:rPr lang="de-DE" dirty="0" err="1"/>
              <a:t>coverage</a:t>
            </a:r>
            <a:r>
              <a:rPr lang="de-DE" dirty="0"/>
              <a:t> mit JUnit5 und Test FX</a:t>
            </a:r>
          </a:p>
          <a:p>
            <a:r>
              <a:rPr lang="de-DE" dirty="0"/>
              <a:t>MVC und </a:t>
            </a:r>
            <a:r>
              <a:rPr lang="de-DE" dirty="0" err="1"/>
              <a:t>observer</a:t>
            </a:r>
            <a:r>
              <a:rPr lang="de-DE" dirty="0"/>
              <a:t> </a:t>
            </a:r>
            <a:r>
              <a:rPr lang="de-DE" dirty="0" err="1"/>
              <a:t>pattern</a:t>
            </a:r>
            <a:endParaRPr lang="de-DE" dirty="0"/>
          </a:p>
          <a:p>
            <a:r>
              <a:rPr lang="de-DE" dirty="0"/>
              <a:t>Umfassende und strukturierte Package-Struktur</a:t>
            </a:r>
          </a:p>
          <a:p>
            <a:r>
              <a:rPr lang="de-DE" dirty="0"/>
              <a:t>Settings an einem Ort</a:t>
            </a:r>
          </a:p>
          <a:p>
            <a:r>
              <a:rPr lang="de-DE" dirty="0"/>
              <a:t>Einfaches Interface für die Bots</a:t>
            </a:r>
          </a:p>
          <a:p>
            <a:r>
              <a:rPr lang="de-DE" dirty="0"/>
              <a:t>Tasks auf </a:t>
            </a:r>
            <a:r>
              <a:rPr lang="de-DE" dirty="0" err="1"/>
              <a:t>GitLab</a:t>
            </a:r>
            <a:r>
              <a:rPr lang="de-DE" dirty="0"/>
              <a:t> definiert</a:t>
            </a:r>
          </a:p>
        </p:txBody>
      </p:sp>
    </p:spTree>
    <p:extLst>
      <p:ext uri="{BB962C8B-B14F-4D97-AF65-F5344CB8AC3E}">
        <p14:creationId xmlns:p14="http://schemas.microsoft.com/office/powerpoint/2010/main" val="2600997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EBE520-CC59-4431-8A8F-25851BC9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Maven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C53DEC-BE04-4A10-8379-8D54E4E29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 Zentrales File für </a:t>
            </a:r>
            <a:r>
              <a:rPr lang="de-CH" dirty="0" err="1"/>
              <a:t>Dependencies</a:t>
            </a:r>
            <a:endParaRPr lang="de-CH" dirty="0"/>
          </a:p>
          <a:p>
            <a:r>
              <a:rPr lang="de-CH" dirty="0" err="1"/>
              <a:t>Builden</a:t>
            </a:r>
            <a:endParaRPr lang="de-CH" dirty="0"/>
          </a:p>
          <a:p>
            <a:r>
              <a:rPr lang="de-CH" dirty="0"/>
              <a:t>Testen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98370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DADA0-86BA-4BCB-BCE9-06444EB99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Maven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C4F3C0C-91CF-42F1-90DE-E368204F0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803" y="2084856"/>
            <a:ext cx="7719729" cy="3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48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656FE7-9B50-43F2-8EEC-55A08198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TestFX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0029F2-58E0-4749-9CDB-1435BCC29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4" y="1270000"/>
            <a:ext cx="8596668" cy="1508711"/>
          </a:xfrm>
        </p:spPr>
        <p:txBody>
          <a:bodyPr>
            <a:normAutofit/>
          </a:bodyPr>
          <a:lstStyle/>
          <a:p>
            <a:r>
              <a:rPr lang="de-DE" dirty="0"/>
              <a:t>Ein Framework um </a:t>
            </a:r>
            <a:r>
              <a:rPr lang="de-DE" dirty="0" err="1"/>
              <a:t>JUnit</a:t>
            </a:r>
            <a:r>
              <a:rPr lang="de-DE" dirty="0"/>
              <a:t> Tests für JavaFX Anwendungen zu erstellen</a:t>
            </a:r>
          </a:p>
          <a:p>
            <a:r>
              <a:rPr lang="de-DE" dirty="0"/>
              <a:t>Stellt Roboter zur Verfügung</a:t>
            </a:r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F19B958-F1CB-4B91-8582-44DDC2DB1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843" y="2289553"/>
            <a:ext cx="6805250" cy="42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4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91D1B-D723-4529-8ED9-D0AAB78B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Settings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FA5BB8-E972-4CA9-A2A4-33DFB0894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Speichert Settings (Musik, Sterne, </a:t>
            </a:r>
            <a:r>
              <a:rPr lang="de-CH" dirty="0" err="1"/>
              <a:t>Boardgrösse</a:t>
            </a:r>
            <a:r>
              <a:rPr lang="de-CH" dirty="0"/>
              <a:t>)</a:t>
            </a:r>
          </a:p>
          <a:p>
            <a:r>
              <a:rPr lang="de-CH" dirty="0"/>
              <a:t>Wird als XML gespeichert</a:t>
            </a:r>
          </a:p>
          <a:p>
            <a:r>
              <a:rPr lang="de-CH" dirty="0"/>
              <a:t>Lädt </a:t>
            </a:r>
            <a:r>
              <a:rPr lang="de-CH" dirty="0" err="1"/>
              <a:t>Resourcen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29390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E927D-18E8-48A1-9BE0-FF395282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Gitlab</a:t>
            </a:r>
            <a:r>
              <a:rPr lang="de-CH" dirty="0"/>
              <a:t> </a:t>
            </a:r>
            <a:r>
              <a:rPr lang="de-CH" dirty="0" err="1"/>
              <a:t>Issues</a:t>
            </a:r>
            <a:endParaRPr lang="de-CH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A2FB88-6D32-4D7A-889F-E12B73747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0999623-1B54-4C1A-B056-53C9AB806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27" y="1787529"/>
            <a:ext cx="9322369" cy="328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10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F3C658-2B15-4CC4-B1DA-00A3BADB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Gitlab</a:t>
            </a:r>
            <a:r>
              <a:rPr lang="de-CH" dirty="0"/>
              <a:t> </a:t>
            </a:r>
            <a:r>
              <a:rPr lang="de-CH" dirty="0" err="1"/>
              <a:t>Issues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A4B156-AA56-4431-8452-E5396F454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D1D56BF-2591-4CAC-B03E-E6FE3EBC3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52" y="1930400"/>
            <a:ext cx="8720831" cy="369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CDD1D-2C79-400A-8E65-A411282CC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Gitlab</a:t>
            </a:r>
            <a:r>
              <a:rPr lang="de-CH" dirty="0"/>
              <a:t> </a:t>
            </a:r>
            <a:r>
              <a:rPr lang="de-CH" dirty="0" err="1"/>
              <a:t>Issues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91199B-454B-47BD-A75B-3E2BA147E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D8A8DCD-BE6E-41E5-92DF-025BD5400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70" y="1814853"/>
            <a:ext cx="9337493" cy="322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06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7BD32-A049-497D-860D-39B4A8A7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Extra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A17932-DA3C-4AD8-ADA5-A38BEF1C1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325686"/>
          </a:xfrm>
        </p:spPr>
        <p:txBody>
          <a:bodyPr/>
          <a:lstStyle/>
          <a:p>
            <a:r>
              <a:rPr lang="de-DE" dirty="0"/>
              <a:t>Animationen</a:t>
            </a:r>
          </a:p>
          <a:p>
            <a:r>
              <a:rPr lang="de-DE" dirty="0"/>
              <a:t>Musik</a:t>
            </a:r>
          </a:p>
          <a:p>
            <a:r>
              <a:rPr lang="de-DE" dirty="0"/>
              <a:t>Logger</a:t>
            </a:r>
          </a:p>
          <a:p>
            <a:r>
              <a:rPr lang="de-DE" dirty="0"/>
              <a:t>Umfassende Statistik</a:t>
            </a:r>
          </a:p>
          <a:p>
            <a:r>
              <a:rPr lang="de-DE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63655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0C9924-B61F-43CF-B70F-500939274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1113C3-A35E-4367-A2AC-13DFB28BB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13100"/>
          </a:xfrm>
        </p:spPr>
        <p:txBody>
          <a:bodyPr>
            <a:normAutofit/>
          </a:bodyPr>
          <a:lstStyle/>
          <a:p>
            <a:r>
              <a:rPr lang="de-DE" sz="2400" dirty="0"/>
              <a:t>Übersicht</a:t>
            </a:r>
          </a:p>
          <a:p>
            <a:r>
              <a:rPr lang="de-DE" sz="2400" dirty="0"/>
              <a:t>Projekt </a:t>
            </a:r>
            <a:r>
              <a:rPr lang="de-DE" sz="2400" dirty="0" err="1"/>
              <a:t>features</a:t>
            </a:r>
            <a:endParaRPr lang="de-DE" sz="2400" dirty="0"/>
          </a:p>
          <a:p>
            <a:r>
              <a:rPr lang="de-DE" sz="2400" dirty="0"/>
              <a:t>Extra </a:t>
            </a:r>
            <a:r>
              <a:rPr lang="de-DE" sz="2400" dirty="0" err="1"/>
              <a:t>features</a:t>
            </a:r>
            <a:endParaRPr lang="de-DE" sz="2400" dirty="0"/>
          </a:p>
          <a:p>
            <a:r>
              <a:rPr lang="de-DE" sz="2400" dirty="0"/>
              <a:t>Demo</a:t>
            </a:r>
          </a:p>
          <a:p>
            <a:r>
              <a:rPr lang="de-DE" sz="2400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2252611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E37695-805B-4EE4-95F6-56C59429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</a:t>
            </a:r>
            <a:r>
              <a:rPr lang="de-DE" dirty="0" err="1"/>
              <a:t>Thriteen</a:t>
            </a:r>
            <a:r>
              <a:rPr lang="de-DE" dirty="0"/>
              <a:t> Game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9935CCA-1F1F-4257-8579-7E1638DDD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370" y="1559560"/>
            <a:ext cx="3403256" cy="449072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AB89520-77E4-40E7-A8CB-4A2DA2CE6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662" y="1767840"/>
            <a:ext cx="3457641" cy="407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026" name="Picture 2" descr="Bildergebnis fÃ¼r fragen">
            <a:extLst>
              <a:ext uri="{FF2B5EF4-FFF2-40B4-BE49-F238E27FC236}">
                <a16:creationId xmlns:a16="http://schemas.microsoft.com/office/drawing/2014/main" id="{DD243B87-1838-4A05-9835-DC2B98264C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4" t="182" r="5318" b="-1"/>
          <a:stretch/>
        </p:blipFill>
        <p:spPr bwMode="auto">
          <a:xfrm>
            <a:off x="3407091" y="8466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0A610A0-CD19-4F8E-9576-2A3120F58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030" y="3267893"/>
            <a:ext cx="2887617" cy="82703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sz="6000" dirty="0" err="1"/>
              <a:t>Fragen</a:t>
            </a:r>
            <a:endParaRPr lang="en-US" sz="6000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739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39AC7-0795-45AA-AFC4-4E2FD19E0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89999" y="217932"/>
            <a:ext cx="9901558" cy="1096316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b="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Package </a:t>
            </a:r>
            <a:r>
              <a:rPr lang="en-US" b="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Struktur</a:t>
            </a:r>
            <a:r>
              <a:rPr lang="en-US" b="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Übersicht</a:t>
            </a:r>
            <a:endParaRPr lang="en-US" b="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9372582-9FC5-47A3-BB40-C7E8F2FDE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355" y="1656852"/>
            <a:ext cx="5470440" cy="470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4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F70CA-61E7-4942-A93D-0040BE93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Package Struktur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A71F0EC-FE1B-4C3B-8F5C-946716EC5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720" y="1409066"/>
            <a:ext cx="4267200" cy="50863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9AD5EC2-4128-4A3F-ADB2-EB1AA3AE9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840" y="1392624"/>
            <a:ext cx="3559810" cy="507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1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C3744-53ED-4302-A8C6-0A9669CA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Package Struktur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2385D9-C4F6-42FA-A0E9-DD14EDB5C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817" y="1445260"/>
            <a:ext cx="4608942" cy="512826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6126B02-D92F-4001-92CA-2A3A11E99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780" y="1802765"/>
            <a:ext cx="35814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7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075DE-DDCD-45AB-86D2-6FC28CA6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Package Struktur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96A7C8-D716-4CCF-A396-924407273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505" y="1495107"/>
            <a:ext cx="44767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57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7CC84-5E83-497F-BC0E-044F0C92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Package Struktur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B682881-BCAE-4D50-B6B6-96197AF55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164" y="920055"/>
            <a:ext cx="4170167" cy="51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04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A6F0FC-6CEC-4FC7-B789-5F5233BB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de-DE" dirty="0"/>
              <a:t>MVC Pattern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DDB3D339-B103-46D9-85E4-9D851F61CD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060791"/>
              </p:ext>
            </p:extLst>
          </p:nvPr>
        </p:nvGraphicFramePr>
        <p:xfrm>
          <a:off x="933147" y="1398221"/>
          <a:ext cx="10325706" cy="4850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466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F6D36-7830-43E4-B9F0-963C0EE6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UML Model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DE74447-6C45-4340-A732-EE8E7340E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015" y="1340485"/>
            <a:ext cx="6604889" cy="490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820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Breitbild</PresentationFormat>
  <Paragraphs>75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Courier New</vt:lpstr>
      <vt:lpstr>Trebuchet MS</vt:lpstr>
      <vt:lpstr>Wingdings 3</vt:lpstr>
      <vt:lpstr>Facette</vt:lpstr>
      <vt:lpstr>Thirteen</vt:lpstr>
      <vt:lpstr>Inhalt</vt:lpstr>
      <vt:lpstr>Package Struktur Übersicht</vt:lpstr>
      <vt:lpstr>Package Struktur</vt:lpstr>
      <vt:lpstr>Package Struktur</vt:lpstr>
      <vt:lpstr>Package Struktur</vt:lpstr>
      <vt:lpstr>Package Struktur</vt:lpstr>
      <vt:lpstr>MVC Pattern</vt:lpstr>
      <vt:lpstr>UML Model</vt:lpstr>
      <vt:lpstr>UML Controller</vt:lpstr>
      <vt:lpstr>Projekt Features</vt:lpstr>
      <vt:lpstr>Maven</vt:lpstr>
      <vt:lpstr>Maven</vt:lpstr>
      <vt:lpstr>TestFX</vt:lpstr>
      <vt:lpstr>Settings</vt:lpstr>
      <vt:lpstr>Gitlab Issues</vt:lpstr>
      <vt:lpstr>Gitlab Issues</vt:lpstr>
      <vt:lpstr>Gitlab Issues</vt:lpstr>
      <vt:lpstr>Extra Features</vt:lpstr>
      <vt:lpstr>Demo Thriteen Game</vt:lpstr>
      <vt:lpstr>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Thirteen</dc:title>
  <dc:creator>Albrecht Anna Katharina</dc:creator>
  <cp:lastModifiedBy>Tim Frey</cp:lastModifiedBy>
  <cp:revision>6</cp:revision>
  <dcterms:created xsi:type="dcterms:W3CDTF">2019-05-28T12:19:26Z</dcterms:created>
  <dcterms:modified xsi:type="dcterms:W3CDTF">2019-06-01T15:48:56Z</dcterms:modified>
</cp:coreProperties>
</file>