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30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66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37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0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3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95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9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9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088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06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05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2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4E35DFC-FE82-46BB-9A41-B98206B1A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14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5990B21-3ED6-4E8D-9934-EAEAF45A3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5400"/>
              <a:t>虛擬機研究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A1638B-ACB4-4788-84D0-2ECCB535C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110710532</a:t>
            </a:r>
            <a:r>
              <a:rPr lang="zh-TW" altLang="en-US" dirty="0"/>
              <a:t>資工二廖晏霆</a:t>
            </a:r>
          </a:p>
        </p:txBody>
      </p:sp>
    </p:spTree>
    <p:extLst>
      <p:ext uri="{BB962C8B-B14F-4D97-AF65-F5344CB8AC3E}">
        <p14:creationId xmlns:p14="http://schemas.microsoft.com/office/powerpoint/2010/main" val="2737003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51FA3-D55F-4587-83D2-50FFB3BB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什麼是虛擬機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A7A1F6-2A76-463B-8B04-A45D0C734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又稱虛擬機器（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Virtual Machine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）是電腦系統的仿真器，是一種內含作業系統和應用程式的軟體容器。各個虛擬機都具備完整功能，而且能完全獨立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並互相嚴密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隔離。將好幾個虛擬機放入同一部電腦後，只要使用同一部主機，就能執行很多作業系統和應用程式。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36393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_2SEEDS">
      <a:dk1>
        <a:srgbClr val="000000"/>
      </a:dk1>
      <a:lt1>
        <a:srgbClr val="FFFFFF"/>
      </a:lt1>
      <a:dk2>
        <a:srgbClr val="41242B"/>
      </a:dk2>
      <a:lt2>
        <a:srgbClr val="E2E8E7"/>
      </a:lt2>
      <a:accent1>
        <a:srgbClr val="EB4E73"/>
      </a:accent1>
      <a:accent2>
        <a:srgbClr val="EE6EC2"/>
      </a:accent2>
      <a:accent3>
        <a:srgbClr val="EE856E"/>
      </a:accent3>
      <a:accent4>
        <a:srgbClr val="33B980"/>
      </a:accent4>
      <a:accent5>
        <a:srgbClr val="38B3B2"/>
      </a:accent5>
      <a:accent6>
        <a:srgbClr val="4EABEB"/>
      </a:accent6>
      <a:hlink>
        <a:srgbClr val="568F81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81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標楷體</vt:lpstr>
      <vt:lpstr>Arial</vt:lpstr>
      <vt:lpstr>Avenir Next LT Pro</vt:lpstr>
      <vt:lpstr>Calibri</vt:lpstr>
      <vt:lpstr>Tw Cen MT</vt:lpstr>
      <vt:lpstr>ShapesVTI</vt:lpstr>
      <vt:lpstr>虛擬機研究</vt:lpstr>
      <vt:lpstr>什麼是虛擬機?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虛擬機研究</dc:title>
  <dc:creator>噹噹 噹</dc:creator>
  <cp:lastModifiedBy>噹噹 噹</cp:lastModifiedBy>
  <cp:revision>4</cp:revision>
  <dcterms:created xsi:type="dcterms:W3CDTF">2020-05-22T14:44:15Z</dcterms:created>
  <dcterms:modified xsi:type="dcterms:W3CDTF">2020-05-22T15:35:34Z</dcterms:modified>
</cp:coreProperties>
</file>