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514" autoAdjust="0"/>
  </p:normalViewPr>
  <p:slideViewPr>
    <p:cSldViewPr snapToGrid="0">
      <p:cViewPr varScale="1">
        <p:scale>
          <a:sx n="87" d="100"/>
          <a:sy n="87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15DD2-9326-4235-B70F-20540103D9F5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36D4C-2302-47C7-9874-A0530CE2E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2098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36D4C-2302-47C7-9874-A0530CE2E93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2966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305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7668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8375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00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537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695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19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094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088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606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05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27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74E35DFC-FE82-46BB-9A41-B98206B1A1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91" b="147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5990B21-3ED6-4E8D-9934-EAEAF45A3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2"/>
            <a:ext cx="4023360" cy="2802219"/>
          </a:xfrm>
        </p:spPr>
        <p:txBody>
          <a:bodyPr anchor="b">
            <a:normAutofit/>
          </a:bodyPr>
          <a:lstStyle/>
          <a:p>
            <a:pPr algn="l"/>
            <a:r>
              <a:rPr lang="zh-TW" altLang="en-US" sz="5400"/>
              <a:t>虛擬機研究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EA1638B-ACB4-4788-84D0-2ECCB535C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396935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/>
              <a:t>110710532</a:t>
            </a:r>
            <a:r>
              <a:rPr lang="zh-TW" altLang="en-US" dirty="0"/>
              <a:t>資工二廖晏霆</a:t>
            </a:r>
          </a:p>
        </p:txBody>
      </p:sp>
    </p:spTree>
    <p:extLst>
      <p:ext uri="{BB962C8B-B14F-4D97-AF65-F5344CB8AC3E}">
        <p14:creationId xmlns:p14="http://schemas.microsoft.com/office/powerpoint/2010/main" val="2737003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85C7A4-B3F0-4CDE-9755-2EBF83317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把</a:t>
            </a:r>
            <a:r>
              <a:rPr lang="en-US" altLang="zh-TW" dirty="0"/>
              <a:t>iso</a:t>
            </a:r>
            <a:r>
              <a:rPr lang="zh-TW" altLang="en-US" dirty="0"/>
              <a:t> 放進虛擬磁碟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E01BED-6E35-4DB2-9C29-65583F4FE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21469"/>
            <a:ext cx="4438181" cy="554783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dirty="0"/>
              <a:t>按一下設定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6E55F52-D6EE-4601-9B6E-AC3E1CBAD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438181" cy="267121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67DD783-841A-4DFB-A584-FFE404321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351" y="1825624"/>
            <a:ext cx="3684593" cy="2671213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19CDF365-3846-4F8A-9063-6DBE95E7A93A}"/>
              </a:ext>
            </a:extLst>
          </p:cNvPr>
          <p:cNvSpPr txBox="1"/>
          <p:nvPr/>
        </p:nvSpPr>
        <p:spPr>
          <a:xfrm>
            <a:off x="6096000" y="4721469"/>
            <a:ext cx="3585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按一下空的光碟然後在光碟機的右邊有個</a:t>
            </a:r>
            <a:r>
              <a:rPr lang="en-US" altLang="zh-TW" dirty="0"/>
              <a:t>cd icon</a:t>
            </a:r>
            <a:r>
              <a:rPr lang="zh-TW" altLang="en-US" dirty="0"/>
              <a:t>，按一下那個</a:t>
            </a:r>
            <a:r>
              <a:rPr lang="en-US" altLang="zh-TW" dirty="0"/>
              <a:t>cd icon,</a:t>
            </a:r>
            <a:r>
              <a:rPr lang="zh-TW" altLang="en-US" dirty="0"/>
              <a:t>選取剛才下載的</a:t>
            </a:r>
            <a:r>
              <a:rPr lang="en-US" altLang="zh-TW" dirty="0"/>
              <a:t>iso</a:t>
            </a:r>
            <a:r>
              <a:rPr lang="zh-TW" altLang="en-US" dirty="0"/>
              <a:t>檔案的路徑</a:t>
            </a:r>
          </a:p>
        </p:txBody>
      </p:sp>
    </p:spTree>
    <p:extLst>
      <p:ext uri="{BB962C8B-B14F-4D97-AF65-F5344CB8AC3E}">
        <p14:creationId xmlns:p14="http://schemas.microsoft.com/office/powerpoint/2010/main" val="290163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CA6B4A-355F-4963-99F9-4984AB6B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816A62-4586-4F41-B8AD-AA455E62C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34707"/>
            <a:ext cx="4642945" cy="550659"/>
          </a:xfrm>
        </p:spPr>
        <p:txBody>
          <a:bodyPr>
            <a:normAutofit fontScale="77500" lnSpcReduction="20000"/>
          </a:bodyPr>
          <a:lstStyle/>
          <a:p>
            <a:r>
              <a:rPr lang="zh-TW" altLang="en-US" dirty="0"/>
              <a:t>把下面的空格都打勾，按下確定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E7796DB-5C76-43AF-B63B-CF76AA925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1856"/>
            <a:ext cx="4642945" cy="336598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23EDA5A-565F-45BF-A422-65F078CE3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938" y="1517894"/>
            <a:ext cx="3267075" cy="340995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CA36DC1-C565-4C40-A4A1-215393C4CB58}"/>
              </a:ext>
            </a:extLst>
          </p:cNvPr>
          <p:cNvSpPr txBox="1"/>
          <p:nvPr/>
        </p:nvSpPr>
        <p:spPr>
          <a:xfrm>
            <a:off x="6321669" y="5222631"/>
            <a:ext cx="328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按下開機再按下開始就可以囉</a:t>
            </a:r>
          </a:p>
        </p:txBody>
      </p:sp>
    </p:spTree>
    <p:extLst>
      <p:ext uri="{BB962C8B-B14F-4D97-AF65-F5344CB8AC3E}">
        <p14:creationId xmlns:p14="http://schemas.microsoft.com/office/powerpoint/2010/main" val="3390244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935CDC-0B3A-41DF-B06E-9FF4A8BF1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完成</a:t>
            </a:r>
            <a:r>
              <a:rPr lang="en-US" altLang="zh-TW" dirty="0"/>
              <a:t>!!!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50C1B2-C153-4FEF-9FB7-BAC1082C3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2FE4E108-8B64-4EFF-88BE-53785F980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961" y="1825625"/>
            <a:ext cx="7292186" cy="410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2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B01FDE-2D5C-4D1B-A60B-66079806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3370A5-0871-4BAA-88F8-748CD30C6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虛擬機是一個很方便的裝置，有的時候切環境到</a:t>
            </a:r>
            <a:r>
              <a:rPr lang="en-US" altLang="zh-TW" dirty="0"/>
              <a:t>mac </a:t>
            </a:r>
            <a:r>
              <a:rPr lang="zh-TW" altLang="en-US" dirty="0"/>
              <a:t>用虛擬機就可以做到，要寫</a:t>
            </a:r>
            <a:r>
              <a:rPr lang="en-US" altLang="zh-TW" dirty="0"/>
              <a:t>android</a:t>
            </a:r>
            <a:r>
              <a:rPr lang="zh-TW" altLang="en-US" dirty="0"/>
              <a:t>的</a:t>
            </a:r>
            <a:r>
              <a:rPr lang="en-US" altLang="zh-TW" dirty="0"/>
              <a:t>app</a:t>
            </a:r>
            <a:r>
              <a:rPr lang="zh-TW" altLang="en-US" dirty="0"/>
              <a:t>或是</a:t>
            </a:r>
            <a:r>
              <a:rPr lang="en-US" altLang="zh-TW" dirty="0" err="1"/>
              <a:t>ios</a:t>
            </a:r>
            <a:r>
              <a:rPr lang="zh-TW" altLang="en-US" dirty="0"/>
              <a:t>的</a:t>
            </a:r>
            <a:r>
              <a:rPr lang="en-US" altLang="zh-TW" dirty="0"/>
              <a:t>app</a:t>
            </a:r>
            <a:r>
              <a:rPr lang="zh-TW" altLang="en-US" dirty="0"/>
              <a:t>用一台電腦就好，不用特地去買台</a:t>
            </a:r>
            <a:r>
              <a:rPr lang="en-US" altLang="zh-TW" dirty="0"/>
              <a:t>apple</a:t>
            </a:r>
            <a:r>
              <a:rPr lang="zh-TW" altLang="en-US" dirty="0"/>
              <a:t>電腦。還有一種用法是遇到奇怪的程式或是覺得不安全的程式，可以用拖拉或是共用資料夾的方式放到虛擬機裡，就算中了毒還是出問題也不會影響到你的電腦，因為虛擬機跟你的電腦是隔開的，可以安心使用。</a:t>
            </a:r>
          </a:p>
        </p:txBody>
      </p:sp>
    </p:spTree>
    <p:extLst>
      <p:ext uri="{BB962C8B-B14F-4D97-AF65-F5344CB8AC3E}">
        <p14:creationId xmlns:p14="http://schemas.microsoft.com/office/powerpoint/2010/main" val="2623754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B51FA3-D55F-4587-83D2-50FFB3BBD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什麼是虛擬機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A7A1F6-2A76-463B-8B04-A45D0C734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又稱虛擬機器（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Virtual Machine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是電腦系統的仿真器，是一種內含作業系統和應用程式的軟體容器。各個虛擬機都具備完整功能，而且能完全獨立並互相嚴密隔離。將好幾個虛擬機放入同一部電腦後，只要使用同一部主機，就能執行很多作業系統和應用程式。而根據它們的運用和與直接機器的相關性分為兩大類，系統虛擬機器和程式虛擬機器。</a:t>
            </a:r>
          </a:p>
          <a:p>
            <a:pPr marL="0" indent="0">
              <a:buNone/>
            </a:pP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363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03DD4F-6CC7-46B3-AF24-1135CAEA9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B9B775-DF4F-49C5-BA03-9758EF79B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可在單一實體機上執行多個作業系統。</a:t>
            </a:r>
          </a:p>
          <a:p>
            <a:r>
              <a:rPr lang="zh-TW" altLang="en-US" dirty="0"/>
              <a:t>可在虛擬機之間分配系統資源。</a:t>
            </a:r>
          </a:p>
          <a:p>
            <a:r>
              <a:rPr lang="zh-TW" altLang="en-US" dirty="0"/>
              <a:t>可在硬體層級提供故障與安全性隔離。</a:t>
            </a:r>
          </a:p>
          <a:p>
            <a:r>
              <a:rPr lang="zh-TW" altLang="en-US" dirty="0"/>
              <a:t>可透過進階資源控制功能維持效能。</a:t>
            </a:r>
          </a:p>
          <a:p>
            <a:r>
              <a:rPr lang="zh-TW" altLang="en-US" dirty="0"/>
              <a:t>可將虛擬機的完整狀態儲存至檔案中。</a:t>
            </a:r>
          </a:p>
          <a:p>
            <a:r>
              <a:rPr lang="zh-TW" altLang="en-US" dirty="0"/>
              <a:t>移動和複製虛擬機時，就像移動和複製檔案一樣輕鬆。</a:t>
            </a:r>
            <a:endParaRPr lang="en-US" altLang="zh-TW" dirty="0"/>
          </a:p>
          <a:p>
            <a:r>
              <a:rPr lang="zh-TW" altLang="en-US" dirty="0"/>
              <a:t>可將任何虛擬機佈建或移轉至任何實體伺服器上。</a:t>
            </a:r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082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C94DB8-03BE-489C-BFEA-D894FD780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VirtualBox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為例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E4D4FC-8609-4DDF-9AC5-26B57FB0B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96185"/>
            <a:ext cx="5118484" cy="1089181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下載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VirtualBox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554E828-8506-4F57-A0E4-68B1DC94F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314" y="1765208"/>
            <a:ext cx="4900370" cy="275645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C6E25F4-7264-47D4-B08B-B26CC9CFD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319" y="1719987"/>
            <a:ext cx="4980762" cy="280168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36082EF-C563-4F12-9943-73F17AB5FADB}"/>
              </a:ext>
            </a:extLst>
          </p:cNvPr>
          <p:cNvSpPr txBox="1"/>
          <p:nvPr/>
        </p:nvSpPr>
        <p:spPr>
          <a:xfrm>
            <a:off x="6309670" y="4617555"/>
            <a:ext cx="4688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選擇自己的作業系統去下載</a:t>
            </a:r>
          </a:p>
        </p:txBody>
      </p:sp>
    </p:spTree>
    <p:extLst>
      <p:ext uri="{BB962C8B-B14F-4D97-AF65-F5344CB8AC3E}">
        <p14:creationId xmlns:p14="http://schemas.microsoft.com/office/powerpoint/2010/main" val="2406995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AAF337-B289-458C-8433-CE2D5139D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以下步驟去下載</a:t>
            </a:r>
            <a:r>
              <a:rPr lang="en-US" altLang="zh-TW" dirty="0"/>
              <a:t>VirtualBox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5EA6CD8-67FA-475F-8766-87113B1B4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641" y="1755803"/>
            <a:ext cx="3213450" cy="251148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D7B7C2D-2386-483A-8261-23CC7FB44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845" y="1755803"/>
            <a:ext cx="3213451" cy="251148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7D4C126-4012-4CAA-B5B5-A4F520127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8665" y="1755803"/>
            <a:ext cx="3213450" cy="251148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6C23DBB-F35B-4F1E-9013-B1F20002C3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641" y="4291158"/>
            <a:ext cx="3213450" cy="251148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E712DAE-C962-41E0-A65E-22AD0F3F60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8845" y="4332401"/>
            <a:ext cx="3213450" cy="251148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326CB1C-B2D8-4E88-9126-88A2368C6F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8664" y="4332401"/>
            <a:ext cx="3213451" cy="251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709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BF3D98-7CC0-4DAB-88A5-7C74FBB8A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Virtualbox</a:t>
            </a:r>
            <a:r>
              <a:rPr lang="en-US" altLang="zh-TW" dirty="0"/>
              <a:t> </a:t>
            </a:r>
            <a:r>
              <a:rPr lang="zh-TW" altLang="en-US" dirty="0"/>
              <a:t>介面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28D716-0974-47AE-9B14-210A7662F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BD86BDE-546C-4F80-A999-5B90200F4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670" y="1825625"/>
            <a:ext cx="6302580" cy="379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37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AAEBD9-C68C-4747-B921-481F2BDD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264" y="379175"/>
            <a:ext cx="8389690" cy="645337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按下新增 建立虛擬磁碟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5D0521B-7E24-4CD5-8C8D-4288F8AEB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7720" y="1061461"/>
            <a:ext cx="2655364" cy="2747489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0BFB981F-87EC-4A43-903D-0A3C54D72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654" y="1186257"/>
            <a:ext cx="2697434" cy="260421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7ECCF33-25F5-4AAE-B69A-EB1331A8E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190" y="3925997"/>
            <a:ext cx="2845831" cy="274748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7BC800A-FC80-4D6F-A83D-792FC999A9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1654" y="3826176"/>
            <a:ext cx="2697434" cy="2791019"/>
          </a:xfrm>
          <a:prstGeom prst="rect">
            <a:avLst/>
          </a:prstGeom>
        </p:spPr>
      </p:pic>
      <p:pic>
        <p:nvPicPr>
          <p:cNvPr id="8" name="內容版面配置區 3">
            <a:extLst>
              <a:ext uri="{FF2B5EF4-FFF2-40B4-BE49-F238E27FC236}">
                <a16:creationId xmlns:a16="http://schemas.microsoft.com/office/drawing/2014/main" id="{F0B0E057-7BF8-45E8-B424-DA988CD968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232" y="3808950"/>
            <a:ext cx="2768484" cy="286453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A13DC52-9CEA-4EC3-B5B4-F821961A19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7191" y="1078690"/>
            <a:ext cx="2845831" cy="274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78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252ADC-00B2-4488-BB25-EB5C508DC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之後去下載</a:t>
            </a:r>
            <a:r>
              <a:rPr lang="en-US" altLang="zh-TW" dirty="0"/>
              <a:t>windows iso 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4DBB62DA-5EA1-4E39-8473-B54058046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2840" y="1514722"/>
            <a:ext cx="6806320" cy="382855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F813616-6693-42DB-8F56-D184DAC3E70D}"/>
              </a:ext>
            </a:extLst>
          </p:cNvPr>
          <p:cNvSpPr txBox="1"/>
          <p:nvPr/>
        </p:nvSpPr>
        <p:spPr>
          <a:xfrm>
            <a:off x="3073193" y="5545123"/>
            <a:ext cx="622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在 </a:t>
            </a:r>
            <a:r>
              <a:rPr lang="en-US" altLang="zh-TW" dirty="0"/>
              <a:t>Microsoft</a:t>
            </a:r>
            <a:r>
              <a:rPr lang="zh-TW" altLang="en-US" dirty="0"/>
              <a:t> 按下 </a:t>
            </a:r>
            <a:r>
              <a:rPr lang="en-US" altLang="zh-TW" dirty="0"/>
              <a:t>“</a:t>
            </a:r>
            <a:r>
              <a:rPr lang="zh-TW" altLang="en-US" dirty="0"/>
              <a:t>立即下載工具</a:t>
            </a:r>
            <a:r>
              <a:rPr lang="en-US" altLang="zh-TW" dirty="0"/>
              <a:t>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0115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0E100D-867C-4774-BA12-38488E929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646" y="-136038"/>
            <a:ext cx="10515600" cy="1325563"/>
          </a:xfrm>
        </p:spPr>
        <p:txBody>
          <a:bodyPr/>
          <a:lstStyle/>
          <a:p>
            <a:r>
              <a:rPr lang="zh-TW" altLang="en-US" dirty="0"/>
              <a:t>要記得下載路徑</a:t>
            </a: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BCA48550-84AF-405B-9D4C-F31AE70E22F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6586" y="908606"/>
            <a:ext cx="3192565" cy="283429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BC5C873-30D7-480A-A550-63F3CF29A6B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13031" y="908606"/>
            <a:ext cx="3192565" cy="283433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E1EA06C-0D3A-4D2E-A837-8EA08150579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934131" y="908607"/>
            <a:ext cx="3192565" cy="283433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FAC9B18C-8933-4D91-8833-5687FAB8119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306585" y="3786274"/>
            <a:ext cx="3192565" cy="2834334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6977313C-B545-4F5D-8F56-8C484CBD719B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613031" y="3786274"/>
            <a:ext cx="3192565" cy="2834333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3CD998D4-DB84-4B89-B744-1841343EA8E1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7934131" y="3786274"/>
            <a:ext cx="3192565" cy="283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84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_2SEEDS">
      <a:dk1>
        <a:srgbClr val="000000"/>
      </a:dk1>
      <a:lt1>
        <a:srgbClr val="FFFFFF"/>
      </a:lt1>
      <a:dk2>
        <a:srgbClr val="41242B"/>
      </a:dk2>
      <a:lt2>
        <a:srgbClr val="E2E8E7"/>
      </a:lt2>
      <a:accent1>
        <a:srgbClr val="EB4E73"/>
      </a:accent1>
      <a:accent2>
        <a:srgbClr val="EE6EC2"/>
      </a:accent2>
      <a:accent3>
        <a:srgbClr val="EE856E"/>
      </a:accent3>
      <a:accent4>
        <a:srgbClr val="33B980"/>
      </a:accent4>
      <a:accent5>
        <a:srgbClr val="38B3B2"/>
      </a:accent5>
      <a:accent6>
        <a:srgbClr val="4EABEB"/>
      </a:accent6>
      <a:hlink>
        <a:srgbClr val="568F81"/>
      </a:hlink>
      <a:folHlink>
        <a:srgbClr val="7F7F7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387</Words>
  <Application>Microsoft Office PowerPoint</Application>
  <PresentationFormat>寬螢幕</PresentationFormat>
  <Paragraphs>32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標楷體</vt:lpstr>
      <vt:lpstr>Arial</vt:lpstr>
      <vt:lpstr>Avenir Next LT Pro</vt:lpstr>
      <vt:lpstr>Calibri</vt:lpstr>
      <vt:lpstr>Tw Cen MT</vt:lpstr>
      <vt:lpstr>ShapesVTI</vt:lpstr>
      <vt:lpstr>虛擬機研究</vt:lpstr>
      <vt:lpstr>什麼是虛擬機?</vt:lpstr>
      <vt:lpstr>特色</vt:lpstr>
      <vt:lpstr>以 VirtualBox為例</vt:lpstr>
      <vt:lpstr>以下步驟去下載VirtualBox</vt:lpstr>
      <vt:lpstr>Virtualbox 介面</vt:lpstr>
      <vt:lpstr>按下新增 建立虛擬磁碟</vt:lpstr>
      <vt:lpstr>之後去下載windows iso </vt:lpstr>
      <vt:lpstr>要記得下載路徑</vt:lpstr>
      <vt:lpstr>把iso 放進虛擬磁碟</vt:lpstr>
      <vt:lpstr>PowerPoint 簡報</vt:lpstr>
      <vt:lpstr>完成!!!</vt:lpstr>
      <vt:lpstr>結語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虛擬機研究</dc:title>
  <dc:creator>噹噹 噹</dc:creator>
  <cp:lastModifiedBy>噹噹 噹</cp:lastModifiedBy>
  <cp:revision>22</cp:revision>
  <dcterms:created xsi:type="dcterms:W3CDTF">2020-05-22T14:44:15Z</dcterms:created>
  <dcterms:modified xsi:type="dcterms:W3CDTF">2020-05-22T17:46:09Z</dcterms:modified>
</cp:coreProperties>
</file>