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6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37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1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6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2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75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8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7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4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540F-38BC-4EC4-BE0F-2BFB1C51B62C}" type="datetimeFigureOut">
              <a:rPr lang="en-GB" smtClean="0"/>
              <a:t>28/03/2020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86C9-EF3E-4671-96F3-879064C43C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9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058017" y="2762980"/>
            <a:ext cx="2249181" cy="2437859"/>
            <a:chOff x="3734182" y="1862224"/>
            <a:chExt cx="2249181" cy="2437859"/>
          </a:xfrm>
        </p:grpSpPr>
        <p:sp>
          <p:nvSpPr>
            <p:cNvPr id="4" name="Flowchart: Connector 3"/>
            <p:cNvSpPr/>
            <p:nvPr/>
          </p:nvSpPr>
          <p:spPr>
            <a:xfrm>
              <a:off x="4085584" y="1862224"/>
              <a:ext cx="1409700" cy="1333501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rapezoid 4"/>
            <p:cNvSpPr/>
            <p:nvPr/>
          </p:nvSpPr>
          <p:spPr>
            <a:xfrm rot="13605747">
              <a:off x="4368523" y="2516274"/>
              <a:ext cx="566513" cy="320420"/>
            </a:xfrm>
            <a:prstGeom prst="trapezoid">
              <a:avLst>
                <a:gd name="adj" fmla="val 217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4182" y="3376753"/>
              <a:ext cx="22491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spc="300" dirty="0" smtClean="0">
                  <a:latin typeface="Arial Rounded MT Bold" panose="020F0704030504030204" pitchFamily="34" charset="0"/>
                </a:rPr>
                <a:t>GRAPHENE</a:t>
              </a:r>
            </a:p>
            <a:p>
              <a:pPr algn="just"/>
              <a:r>
                <a:rPr lang="en-US" sz="3000" dirty="0" smtClean="0"/>
                <a:t>CONSULTING</a:t>
              </a:r>
              <a:endParaRPr lang="en-GB" sz="3000" dirty="0"/>
            </a:p>
          </p:txBody>
        </p:sp>
        <p:sp>
          <p:nvSpPr>
            <p:cNvPr id="9" name="Trapezoid 8"/>
            <p:cNvSpPr/>
            <p:nvPr/>
          </p:nvSpPr>
          <p:spPr>
            <a:xfrm rot="2799263">
              <a:off x="4642192" y="2246627"/>
              <a:ext cx="566513" cy="320420"/>
            </a:xfrm>
            <a:prstGeom prst="trapezoid">
              <a:avLst>
                <a:gd name="adj" fmla="val 217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778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Atanranshe Seyi</dc:creator>
  <cp:lastModifiedBy>Atanranshe Seyi</cp:lastModifiedBy>
  <cp:revision>7</cp:revision>
  <dcterms:created xsi:type="dcterms:W3CDTF">2020-03-25T19:56:06Z</dcterms:created>
  <dcterms:modified xsi:type="dcterms:W3CDTF">2020-03-28T14:51:52Z</dcterms:modified>
</cp:coreProperties>
</file>