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57" r:id="rId4"/>
    <p:sldId id="258" r:id="rId5"/>
    <p:sldId id="259" r:id="rId6"/>
    <p:sldId id="260" r:id="rId7"/>
    <p:sldId id="262" r:id="rId8"/>
    <p:sldId id="261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-96" y="-5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D8AF-7915-4330-983F-555B7E278536}" type="datetimeFigureOut">
              <a:rPr lang="zh-TW" altLang="en-US" smtClean="0"/>
              <a:pPr/>
              <a:t>2019/1/10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F4AC3-2726-4EF3-A528-A45BEE9CF67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2364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D8AF-7915-4330-983F-555B7E278536}" type="datetimeFigureOut">
              <a:rPr lang="zh-TW" altLang="en-US" smtClean="0"/>
              <a:pPr/>
              <a:t>2019/1/10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F4AC3-2726-4EF3-A528-A45BEE9CF67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2196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D8AF-7915-4330-983F-555B7E278536}" type="datetimeFigureOut">
              <a:rPr lang="zh-TW" altLang="en-US" smtClean="0"/>
              <a:pPr/>
              <a:t>2019/1/10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F4AC3-2726-4EF3-A528-A45BEE9CF67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8119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D8AF-7915-4330-983F-555B7E278536}" type="datetimeFigureOut">
              <a:rPr lang="zh-TW" altLang="en-US" smtClean="0"/>
              <a:pPr/>
              <a:t>2019/1/10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F4AC3-2726-4EF3-A528-A45BEE9CF67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4351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D8AF-7915-4330-983F-555B7E278536}" type="datetimeFigureOut">
              <a:rPr lang="zh-TW" altLang="en-US" smtClean="0"/>
              <a:pPr/>
              <a:t>2019/1/10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F4AC3-2726-4EF3-A528-A45BEE9CF67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2315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D8AF-7915-4330-983F-555B7E278536}" type="datetimeFigureOut">
              <a:rPr lang="zh-TW" altLang="en-US" smtClean="0"/>
              <a:pPr/>
              <a:t>2019/1/10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F4AC3-2726-4EF3-A528-A45BEE9CF67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5313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D8AF-7915-4330-983F-555B7E278536}" type="datetimeFigureOut">
              <a:rPr lang="zh-TW" altLang="en-US" smtClean="0"/>
              <a:pPr/>
              <a:t>2019/1/10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F4AC3-2726-4EF3-A528-A45BEE9CF67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0708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D8AF-7915-4330-983F-555B7E278536}" type="datetimeFigureOut">
              <a:rPr lang="zh-TW" altLang="en-US" smtClean="0"/>
              <a:pPr/>
              <a:t>2019/1/10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F4AC3-2726-4EF3-A528-A45BEE9CF67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9010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D8AF-7915-4330-983F-555B7E278536}" type="datetimeFigureOut">
              <a:rPr lang="zh-TW" altLang="en-US" smtClean="0"/>
              <a:pPr/>
              <a:t>2019/1/10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F4AC3-2726-4EF3-A528-A45BEE9CF67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010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D8AF-7915-4330-983F-555B7E278536}" type="datetimeFigureOut">
              <a:rPr lang="zh-TW" altLang="en-US" smtClean="0"/>
              <a:pPr/>
              <a:t>2019/1/10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F4AC3-2726-4EF3-A528-A45BEE9CF67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1611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D8AF-7915-4330-983F-555B7E278536}" type="datetimeFigureOut">
              <a:rPr lang="zh-TW" altLang="en-US" smtClean="0"/>
              <a:pPr/>
              <a:t>2019/1/10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F4AC3-2726-4EF3-A528-A45BEE9CF67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0636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FBD8AF-7915-4330-983F-555B7E278536}" type="datetimeFigureOut">
              <a:rPr lang="zh-TW" altLang="en-US" smtClean="0"/>
              <a:pPr/>
              <a:t>2019/1/10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7F4AC3-2726-4EF3-A528-A45BEE9CF67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3022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>
                <a:latin typeface="Noto Sans CJK TC Regular" pitchFamily="34" charset="-120"/>
                <a:ea typeface="Noto Sans CJK TC Regular" pitchFamily="34" charset="-120"/>
              </a:rPr>
              <a:t>P</a:t>
            </a:r>
            <a:r>
              <a:rPr lang="en-US" altLang="zh-TW" dirty="0" smtClean="0">
                <a:latin typeface="Noto Sans CJK TC Regular" pitchFamily="34" charset="-120"/>
                <a:ea typeface="Noto Sans CJK TC Regular" pitchFamily="34" charset="-120"/>
              </a:rPr>
              <a:t>ython</a:t>
            </a:r>
            <a:endParaRPr lang="zh-TW" altLang="en-US" dirty="0">
              <a:latin typeface="Noto Sans CJK TC Regular" pitchFamily="34" charset="-120"/>
              <a:ea typeface="Noto Sans CJK TC Regular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>
              <a:latin typeface="Noto Sans CJK TC Regular" pitchFamily="34" charset="-120"/>
              <a:ea typeface="Noto Sans CJK TC Regular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28667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1-2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TW" dirty="0" smtClean="0"/>
              <a:t>print(“w”)</a:t>
            </a:r>
          </a:p>
          <a:p>
            <a:pPr>
              <a:buNone/>
            </a:pPr>
            <a:r>
              <a:rPr lang="en-US" altLang="zh-TW" dirty="0" smtClean="0"/>
              <a:t>print(“</a:t>
            </a:r>
            <a:endParaRPr lang="zh-TW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數學計算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 smtClean="0"/>
              <a:t>+</a:t>
            </a:r>
          </a:p>
          <a:p>
            <a:r>
              <a:rPr lang="en-US" altLang="zh-TW" sz="3200" dirty="0" smtClean="0"/>
              <a:t>-</a:t>
            </a:r>
          </a:p>
          <a:p>
            <a:r>
              <a:rPr lang="en-US" altLang="zh-TW" sz="3200" dirty="0" smtClean="0"/>
              <a:t>*</a:t>
            </a:r>
          </a:p>
          <a:p>
            <a:r>
              <a:rPr lang="en-US" altLang="zh-TW" sz="3200" dirty="0" smtClean="0"/>
              <a:t>/</a:t>
            </a:r>
            <a:endParaRPr lang="zh-TW" altLang="en-US" sz="32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Noto Sans CJK TC Regular" pitchFamily="34" charset="-120"/>
                <a:ea typeface="Noto Sans CJK TC Regular" pitchFamily="34" charset="-120"/>
              </a:rPr>
              <a:t>課程目的</a:t>
            </a:r>
            <a:endParaRPr lang="zh-TW" altLang="en-US" dirty="0">
              <a:latin typeface="Noto Sans CJK TC Regular" pitchFamily="34" charset="-120"/>
              <a:ea typeface="Noto Sans CJK TC Regular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 smtClean="0">
                <a:latin typeface="Noto Sans CJK TC Regular" pitchFamily="34" charset="-120"/>
                <a:ea typeface="Noto Sans CJK TC Regular" pitchFamily="34" charset="-120"/>
              </a:rPr>
              <a:t>學習</a:t>
            </a:r>
            <a:r>
              <a:rPr lang="en-US" altLang="zh-TW" sz="3600" dirty="0" smtClean="0">
                <a:latin typeface="Noto Sans CJK TC Regular" pitchFamily="34" charset="-120"/>
                <a:ea typeface="Noto Sans CJK TC Regular" pitchFamily="34" charset="-120"/>
              </a:rPr>
              <a:t>Python</a:t>
            </a:r>
            <a:r>
              <a:rPr lang="zh-TW" altLang="en-US" sz="3600" dirty="0" smtClean="0">
                <a:latin typeface="Noto Sans CJK TC Regular" pitchFamily="34" charset="-120"/>
                <a:ea typeface="Noto Sans CJK TC Regular" pitchFamily="34" charset="-120"/>
              </a:rPr>
              <a:t>生態系</a:t>
            </a:r>
            <a:endParaRPr lang="en-US" altLang="zh-TW" sz="3600" dirty="0" smtClean="0">
              <a:latin typeface="Noto Sans CJK TC Regular" pitchFamily="34" charset="-120"/>
              <a:ea typeface="Noto Sans CJK TC Regular" pitchFamily="34" charset="-120"/>
            </a:endParaRPr>
          </a:p>
          <a:p>
            <a:pPr lvl="1">
              <a:buFont typeface="Noto Sans CJK TC Regular" pitchFamily="34" charset="-120"/>
              <a:buChar char="­"/>
            </a:pPr>
            <a:r>
              <a:rPr lang="zh-TW" altLang="en-US" sz="3200" dirty="0">
                <a:latin typeface="Noto Sans CJK TC Regular" pitchFamily="34" charset="-120"/>
                <a:ea typeface="Noto Sans CJK TC Regular" pitchFamily="34" charset="-120"/>
              </a:rPr>
              <a:t>語言</a:t>
            </a:r>
            <a:r>
              <a:rPr lang="zh-TW" altLang="en-US" sz="3200" dirty="0" smtClean="0">
                <a:latin typeface="Noto Sans CJK TC Regular" pitchFamily="34" charset="-120"/>
                <a:ea typeface="Noto Sans CJK TC Regular" pitchFamily="34" charset="-120"/>
              </a:rPr>
              <a:t>、工具、開源庫</a:t>
            </a:r>
            <a:endParaRPr lang="en-US" altLang="zh-TW" sz="3200" dirty="0" smtClean="0">
              <a:latin typeface="Noto Sans CJK TC Regular" pitchFamily="34" charset="-120"/>
              <a:ea typeface="Noto Sans CJK TC Regular" pitchFamily="34" charset="-120"/>
            </a:endParaRPr>
          </a:p>
          <a:p>
            <a:r>
              <a:rPr lang="zh-TW" altLang="en-US" sz="3600" dirty="0">
                <a:latin typeface="Noto Sans CJK TC Regular" pitchFamily="34" charset="-120"/>
                <a:ea typeface="Noto Sans CJK TC Regular" pitchFamily="34" charset="-120"/>
              </a:rPr>
              <a:t>了解</a:t>
            </a:r>
            <a:r>
              <a:rPr lang="en-US" altLang="zh-TW" sz="3600" dirty="0">
                <a:latin typeface="Noto Sans CJK TC Regular" pitchFamily="34" charset="-120"/>
                <a:ea typeface="Noto Sans CJK TC Regular" pitchFamily="34" charset="-120"/>
              </a:rPr>
              <a:t>Python</a:t>
            </a:r>
            <a:endParaRPr lang="en-US" altLang="zh-TW" sz="3600" dirty="0" smtClean="0">
              <a:latin typeface="Noto Sans CJK TC Regular" pitchFamily="34" charset="-120"/>
              <a:ea typeface="Noto Sans CJK TC Regular" pitchFamily="34" charset="-120"/>
            </a:endParaRPr>
          </a:p>
          <a:p>
            <a:r>
              <a:rPr lang="zh-TW" altLang="en-US" sz="3600" dirty="0" smtClean="0">
                <a:latin typeface="Noto Sans CJK TC Regular" pitchFamily="34" charset="-120"/>
                <a:ea typeface="Noto Sans CJK TC Regular" pitchFamily="34" charset="-120"/>
              </a:rPr>
              <a:t>物件導向</a:t>
            </a:r>
            <a:endParaRPr lang="en-US" altLang="zh-TW" sz="3600" dirty="0" smtClean="0">
              <a:latin typeface="Noto Sans CJK TC Regular" pitchFamily="34" charset="-120"/>
              <a:ea typeface="Noto Sans CJK TC Regular" pitchFamily="34" charset="-120"/>
            </a:endParaRPr>
          </a:p>
          <a:p>
            <a:endParaRPr lang="zh-TW" altLang="en-US" sz="3600" dirty="0">
              <a:latin typeface="Noto Sans CJK TC Regular" pitchFamily="34" charset="-120"/>
              <a:ea typeface="Noto Sans CJK TC Regular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24766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Noto Sans CJK TC Regular" pitchFamily="34" charset="-120"/>
                <a:ea typeface="Noto Sans CJK TC Regular" pitchFamily="34" charset="-120"/>
              </a:rPr>
              <a:t>什麼</a:t>
            </a:r>
            <a:r>
              <a:rPr lang="zh-TW" altLang="en-US" dirty="0">
                <a:latin typeface="Noto Sans CJK TC Regular" pitchFamily="34" charset="-120"/>
                <a:ea typeface="Noto Sans CJK TC Regular" pitchFamily="34" charset="-120"/>
              </a:rPr>
              <a:t>事</a:t>
            </a:r>
            <a:r>
              <a:rPr lang="en-US" altLang="zh-TW" dirty="0" err="1" smtClean="0">
                <a:latin typeface="Noto Sans CJK TC Regular" pitchFamily="34" charset="-120"/>
                <a:ea typeface="Noto Sans CJK TC Regular" pitchFamily="34" charset="-120"/>
              </a:rPr>
              <a:t>Ptyhon</a:t>
            </a:r>
            <a:endParaRPr lang="zh-TW" altLang="en-US" dirty="0">
              <a:latin typeface="Noto Sans CJK TC Regular" pitchFamily="34" charset="-120"/>
              <a:ea typeface="Noto Sans CJK TC Regular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latin typeface="Noto Sans CJK TC Regular" pitchFamily="34" charset="-120"/>
                <a:ea typeface="Noto Sans CJK TC Regular" pitchFamily="34" charset="-120"/>
              </a:rPr>
              <a:t>通用</a:t>
            </a:r>
            <a:endParaRPr lang="en-US" altLang="zh-TW" dirty="0" smtClean="0">
              <a:latin typeface="Noto Sans CJK TC Regular" pitchFamily="34" charset="-120"/>
              <a:ea typeface="Noto Sans CJK TC Regular" pitchFamily="34" charset="-120"/>
            </a:endParaRPr>
          </a:p>
          <a:p>
            <a:r>
              <a:rPr lang="zh-TW" altLang="en-US" dirty="0" smtClean="0">
                <a:latin typeface="Noto Sans CJK TC Regular" pitchFamily="34" charset="-120"/>
                <a:ea typeface="Noto Sans CJK TC Regular" pitchFamily="34" charset="-120"/>
              </a:rPr>
              <a:t>直譯</a:t>
            </a:r>
            <a:endParaRPr lang="en-US" altLang="zh-TW" dirty="0" smtClean="0">
              <a:latin typeface="Noto Sans CJK TC Regular" pitchFamily="34" charset="-120"/>
              <a:ea typeface="Noto Sans CJK TC Regular" pitchFamily="34" charset="-120"/>
            </a:endParaRPr>
          </a:p>
          <a:p>
            <a:r>
              <a:rPr lang="zh-TW" altLang="en-US" dirty="0" smtClean="0">
                <a:latin typeface="Noto Sans CJK TC Regular" pitchFamily="34" charset="-120"/>
                <a:ea typeface="Noto Sans CJK TC Regular" pitchFamily="34" charset="-120"/>
              </a:rPr>
              <a:t>物件導向</a:t>
            </a:r>
            <a:endParaRPr lang="en-US" altLang="zh-TW" dirty="0" smtClean="0">
              <a:latin typeface="Noto Sans CJK TC Regular" pitchFamily="34" charset="-120"/>
              <a:ea typeface="Noto Sans CJK TC Regular" pitchFamily="34" charset="-120"/>
            </a:endParaRPr>
          </a:p>
          <a:p>
            <a:endParaRPr lang="zh-TW" altLang="en-US" dirty="0">
              <a:latin typeface="Noto Sans CJK TC Regular" pitchFamily="34" charset="-120"/>
              <a:ea typeface="Noto Sans CJK TC Regular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92929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特點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簡單</a:t>
            </a:r>
            <a:endParaRPr lang="en-US" altLang="zh-TW" dirty="0" smtClean="0"/>
          </a:p>
          <a:p>
            <a:r>
              <a:rPr lang="zh-TW" altLang="en-US" dirty="0" smtClean="0"/>
              <a:t>簡潔</a:t>
            </a:r>
            <a:endParaRPr lang="en-US" altLang="zh-TW" dirty="0" smtClean="0"/>
          </a:p>
          <a:p>
            <a:r>
              <a:rPr lang="zh-TW" altLang="en-US" dirty="0" smtClean="0"/>
              <a:t>直覺式</a:t>
            </a:r>
            <a:endParaRPr lang="en-US" altLang="zh-TW" dirty="0" smtClean="0"/>
          </a:p>
          <a:p>
            <a:r>
              <a:rPr lang="zh-TW" altLang="en-US" dirty="0" smtClean="0"/>
              <a:t>龐大的函式庫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43689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啟動</a:t>
            </a:r>
            <a:r>
              <a:rPr lang="en-US" altLang="zh-TW" dirty="0" smtClean="0"/>
              <a:t>Python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提示字元命令</a:t>
            </a:r>
            <a:endParaRPr lang="en-US" altLang="zh-TW" dirty="0" smtClean="0"/>
          </a:p>
          <a:p>
            <a:r>
              <a:rPr lang="zh-TW" altLang="en-US" dirty="0" smtClean="0"/>
              <a:t>點開執行程</a:t>
            </a:r>
            <a:r>
              <a:rPr lang="zh-TW" altLang="en-US" dirty="0"/>
              <a:t>式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297050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離開方式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exit()</a:t>
            </a:r>
          </a:p>
          <a:p>
            <a:r>
              <a:rPr lang="en-US" altLang="zh-TW" dirty="0" err="1" smtClean="0"/>
              <a:t>Ctrl+Z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75387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註解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#</a:t>
            </a:r>
          </a:p>
          <a:p>
            <a:r>
              <a:rPr lang="en-US" altLang="zh-TW" dirty="0" smtClean="0"/>
              <a:t>‘’’</a:t>
            </a:r>
            <a:r>
              <a:rPr lang="zh-TW" altLang="en-US" dirty="0" smtClean="0"/>
              <a:t> </a:t>
            </a:r>
            <a:r>
              <a:rPr lang="en-US" altLang="zh-TW" smtClean="0"/>
              <a:t>‘’’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0538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1-1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smtClean="0"/>
              <a:t>print(“welcome to Python”)</a:t>
            </a:r>
          </a:p>
          <a:p>
            <a:pPr marL="0" indent="0">
              <a:buNone/>
            </a:pPr>
            <a:r>
              <a:rPr lang="en-US" altLang="zh-TW" dirty="0"/>
              <a:t>p</a:t>
            </a:r>
            <a:r>
              <a:rPr lang="en-US" altLang="zh-TW" dirty="0" smtClean="0"/>
              <a:t>rint (“Python is Fun”)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78236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特殊字元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3200" dirty="0" smtClean="0"/>
              <a:t>使用於函數</a:t>
            </a:r>
            <a:r>
              <a:rPr lang="en-US" altLang="zh-TW" sz="3200" dirty="0" smtClean="0"/>
              <a:t>:()</a:t>
            </a:r>
          </a:p>
          <a:p>
            <a:r>
              <a:rPr lang="zh-TW" altLang="en-US" sz="3200" dirty="0" smtClean="0"/>
              <a:t>註解</a:t>
            </a:r>
            <a:r>
              <a:rPr lang="en-US" altLang="zh-TW" sz="3200" dirty="0" smtClean="0"/>
              <a:t>:#</a:t>
            </a:r>
          </a:p>
          <a:p>
            <a:r>
              <a:rPr lang="zh-TW" altLang="en-US" sz="3200" dirty="0" smtClean="0"/>
              <a:t>字串</a:t>
            </a:r>
            <a:r>
              <a:rPr lang="en-US" altLang="zh-TW" sz="3200" dirty="0" smtClean="0"/>
              <a:t>:”</a:t>
            </a:r>
          </a:p>
          <a:p>
            <a:endParaRPr lang="zh-TW" altLang="en-US" sz="3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89</Words>
  <Application>Microsoft Office PowerPoint</Application>
  <PresentationFormat>自訂</PresentationFormat>
  <Paragraphs>39</Paragraphs>
  <Slides>12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3" baseType="lpstr">
      <vt:lpstr>Office 佈景主題</vt:lpstr>
      <vt:lpstr>Python</vt:lpstr>
      <vt:lpstr>課程目的</vt:lpstr>
      <vt:lpstr>什麼事Ptyhon</vt:lpstr>
      <vt:lpstr>特點</vt:lpstr>
      <vt:lpstr>啟動Python</vt:lpstr>
      <vt:lpstr>離開方式</vt:lpstr>
      <vt:lpstr>註解</vt:lpstr>
      <vt:lpstr>1-1</vt:lpstr>
      <vt:lpstr>特殊字元</vt:lpstr>
      <vt:lpstr>1-2</vt:lpstr>
      <vt:lpstr>數學計算</vt:lpstr>
      <vt:lpstr>PowerPoint 簡報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user</dc:creator>
  <cp:lastModifiedBy>eric</cp:lastModifiedBy>
  <cp:revision>15</cp:revision>
  <dcterms:created xsi:type="dcterms:W3CDTF">2018-01-25T06:00:20Z</dcterms:created>
  <dcterms:modified xsi:type="dcterms:W3CDTF">2019-01-10T04:39:44Z</dcterms:modified>
</cp:coreProperties>
</file>