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69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1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11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31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1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70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3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D8AF-7915-4330-983F-555B7E278536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0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P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ython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8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print(“welcome to Python”)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rint (“Python is Fun”)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2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特殊字元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使用於函數</a:t>
            </a:r>
            <a:r>
              <a:rPr lang="en-US" altLang="zh-TW" sz="3200" dirty="0" smtClean="0"/>
              <a:t>:()</a:t>
            </a:r>
          </a:p>
          <a:p>
            <a:r>
              <a:rPr lang="zh-TW" altLang="en-US" sz="3200" dirty="0" smtClean="0"/>
              <a:t>註解</a:t>
            </a:r>
            <a:r>
              <a:rPr lang="en-US" altLang="zh-TW" sz="3200" dirty="0" smtClean="0"/>
              <a:t>:#</a:t>
            </a:r>
          </a:p>
          <a:p>
            <a:r>
              <a:rPr lang="zh-TW" altLang="en-US" sz="3200" dirty="0" smtClean="0"/>
              <a:t>字串</a:t>
            </a:r>
            <a:r>
              <a:rPr lang="en-US" altLang="zh-TW" sz="3200" dirty="0" smtClean="0"/>
              <a:t>:”</a:t>
            </a:r>
          </a:p>
          <a:p>
            <a:endParaRPr lang="zh-TW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print(“w”)</a:t>
            </a:r>
          </a:p>
          <a:p>
            <a:pPr>
              <a:buNone/>
            </a:pPr>
            <a:r>
              <a:rPr lang="en-US" altLang="zh-TW" dirty="0" smtClean="0"/>
              <a:t>print(“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數學計算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+</a:t>
            </a:r>
          </a:p>
          <a:p>
            <a:r>
              <a:rPr lang="en-US" altLang="zh-TW" sz="3200" dirty="0" smtClean="0"/>
              <a:t>-</a:t>
            </a:r>
          </a:p>
          <a:p>
            <a:r>
              <a:rPr lang="en-US" altLang="zh-TW" sz="3200" dirty="0" smtClean="0"/>
              <a:t>*</a:t>
            </a:r>
          </a:p>
          <a:p>
            <a:r>
              <a:rPr lang="en-US" altLang="zh-TW" sz="3200" dirty="0" smtClean="0"/>
              <a:t>/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課程目的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學習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生態系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語言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、工具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程式</a:t>
            </a: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庫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了解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社區核心文化</a:t>
            </a:r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編碼風格、範例、文</a:t>
            </a: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檔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學會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7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目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錄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版本選擇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安裝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準備環境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smtClean="0">
                <a:latin typeface="Noto Sans CJK TC Regular" pitchFamily="34" charset="-120"/>
                <a:ea typeface="Noto Sans CJK TC Regular" pitchFamily="34" charset="-120"/>
              </a:rPr>
              <a:t>我</a:t>
            </a:r>
            <a:r>
              <a:rPr lang="zh-TW" altLang="en-US" sz="3600">
                <a:latin typeface="Noto Sans CJK TC Regular" pitchFamily="34" charset="-120"/>
                <a:ea typeface="Noto Sans CJK TC Regular" pitchFamily="34" charset="-120"/>
              </a:rPr>
              <a:t>的</a:t>
            </a:r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9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什麼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事</a:t>
            </a:r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Ptyhon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通用</a:t>
            </a:r>
            <a:endParaRPr lang="en-US" altLang="zh-TW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直譯</a:t>
            </a:r>
            <a:endParaRPr lang="en-US" altLang="zh-TW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物件導向</a:t>
            </a:r>
            <a:endParaRPr lang="en-US" altLang="zh-TW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6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什麼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事</a:t>
            </a:r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Ptyhon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通用</a:t>
            </a:r>
            <a:endParaRPr lang="en-US" altLang="zh-TW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直譯</a:t>
            </a:r>
            <a:endParaRPr lang="en-US" altLang="zh-TW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物件導向</a:t>
            </a:r>
            <a:endParaRPr lang="en-US" altLang="zh-TW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35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</a:t>
            </a:r>
            <a:endParaRPr lang="en-US" altLang="zh-TW" dirty="0" smtClean="0"/>
          </a:p>
          <a:p>
            <a:r>
              <a:rPr lang="zh-TW" altLang="en-US" dirty="0" smtClean="0"/>
              <a:t>簡潔</a:t>
            </a:r>
            <a:endParaRPr lang="en-US" altLang="zh-TW" dirty="0" smtClean="0"/>
          </a:p>
          <a:p>
            <a:r>
              <a:rPr lang="zh-TW" altLang="en-US" dirty="0" smtClean="0"/>
              <a:t>直覺式</a:t>
            </a:r>
            <a:endParaRPr lang="en-US" altLang="zh-TW" dirty="0" smtClean="0"/>
          </a:p>
          <a:p>
            <a:r>
              <a:rPr lang="zh-TW" altLang="en-US" dirty="0" smtClean="0"/>
              <a:t>龐大的函式庫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6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提示字元命令</a:t>
            </a:r>
            <a:endParaRPr lang="en-US" altLang="zh-TW" dirty="0" smtClean="0"/>
          </a:p>
          <a:p>
            <a:r>
              <a:rPr lang="zh-TW" altLang="en-US" dirty="0" smtClean="0"/>
              <a:t>點開執行程</a:t>
            </a:r>
            <a:r>
              <a:rPr lang="zh-TW" altLang="en-US" dirty="0"/>
              <a:t>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7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離開方式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exit()</a:t>
            </a:r>
          </a:p>
          <a:p>
            <a:r>
              <a:rPr lang="en-US" altLang="zh-TW" dirty="0" err="1" smtClean="0"/>
              <a:t>Ctrl+Z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3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</a:p>
          <a:p>
            <a:r>
              <a:rPr lang="en-US" altLang="zh-TW" dirty="0" smtClean="0"/>
              <a:t>‘’’</a:t>
            </a:r>
            <a:r>
              <a:rPr lang="zh-TW" altLang="en-US" dirty="0" smtClean="0"/>
              <a:t> </a:t>
            </a:r>
            <a:r>
              <a:rPr lang="en-US" altLang="zh-TW" smtClean="0"/>
              <a:t>‘’’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113</Words>
  <Application>Microsoft Office PowerPoint</Application>
  <PresentationFormat>寬螢幕</PresentationFormat>
  <Paragraphs>49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Noto Sans CJK TC Regular</vt:lpstr>
      <vt:lpstr>新細明體</vt:lpstr>
      <vt:lpstr>Arial</vt:lpstr>
      <vt:lpstr>Calibri</vt:lpstr>
      <vt:lpstr>Calibri Light</vt:lpstr>
      <vt:lpstr>Office 佈景主題</vt:lpstr>
      <vt:lpstr>Python</vt:lpstr>
      <vt:lpstr>課程目的</vt:lpstr>
      <vt:lpstr>目錄</vt:lpstr>
      <vt:lpstr>什麼事Ptyhon</vt:lpstr>
      <vt:lpstr>什麼事Ptyhon</vt:lpstr>
      <vt:lpstr>特點</vt:lpstr>
      <vt:lpstr>啟動Python</vt:lpstr>
      <vt:lpstr>離開方式</vt:lpstr>
      <vt:lpstr>註解</vt:lpstr>
      <vt:lpstr>1-1</vt:lpstr>
      <vt:lpstr>特殊字元</vt:lpstr>
      <vt:lpstr>1-2</vt:lpstr>
      <vt:lpstr>數學計算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tsvs1</cp:lastModifiedBy>
  <cp:revision>17</cp:revision>
  <dcterms:created xsi:type="dcterms:W3CDTF">2018-01-25T06:00:20Z</dcterms:created>
  <dcterms:modified xsi:type="dcterms:W3CDTF">2019-01-10T07:32:24Z</dcterms:modified>
</cp:coreProperties>
</file>