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0" r:id="rId4"/>
    <p:sldId id="293" r:id="rId5"/>
    <p:sldId id="296" r:id="rId6"/>
    <p:sldId id="298" r:id="rId7"/>
    <p:sldId id="309" r:id="rId8"/>
    <p:sldId id="310" r:id="rId9"/>
    <p:sldId id="311" r:id="rId10"/>
    <p:sldId id="304" r:id="rId11"/>
    <p:sldId id="305" r:id="rId12"/>
    <p:sldId id="306" r:id="rId13"/>
    <p:sldId id="307" r:id="rId14"/>
    <p:sldId id="300" r:id="rId15"/>
    <p:sldId id="299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2" r:id="rId25"/>
    <p:sldId id="321" r:id="rId26"/>
    <p:sldId id="308" r:id="rId27"/>
    <p:sldId id="302" r:id="rId28"/>
    <p:sldId id="322" r:id="rId29"/>
    <p:sldId id="323" r:id="rId30"/>
    <p:sldId id="303" r:id="rId31"/>
    <p:sldId id="32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89351" autoAdjust="0"/>
  </p:normalViewPr>
  <p:slideViewPr>
    <p:cSldViewPr snapToGrid="0">
      <p:cViewPr varScale="1">
        <p:scale>
          <a:sx n="101" d="100"/>
          <a:sy n="101" d="100"/>
        </p:scale>
        <p:origin x="10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AC214-19D4-4DAE-8351-B60580CBE7D3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FDB3-8DE4-4D8A-B335-554FEA9493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25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08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692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實作</a:t>
            </a: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36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8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78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342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221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83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5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在開發專案中，用來記錄每一次</a:t>
            </a:r>
            <a:r>
              <a:rPr lang="zh-TW" altLang="en-US" b="1" dirty="0"/>
              <a:t>的版本變動。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就</a:t>
            </a:r>
            <a:r>
              <a:rPr lang="en-US" b="1" dirty="0" err="1"/>
              <a:t>像是遊戲存檔，每次存檔都是一個版本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每一個版本都會紀錄改了什麼檔案，若是在之後發現bug</a:t>
            </a:r>
            <a:r>
              <a:rPr lang="zh-TW" altLang="en-US" b="1" dirty="0"/>
              <a:t>，就可以找到錯誤的檔案做修正，或是直接重新讀檔。</a:t>
            </a:r>
            <a:endParaRPr b="1" dirty="0"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24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240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034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實作</a:t>
            </a: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70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686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107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920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518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27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43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318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48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84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8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9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303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21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實作</a:t>
            </a:r>
            <a:endParaRPr b="1"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94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C16A8-D988-45B3-9C6F-112B10AA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9FAA03-3EF9-4A45-A607-C08E05FB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52F764-C55E-4098-B124-EECA58A8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39953-AB0F-45EE-8892-90241212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13B2C-FE42-4FEF-9565-E2ED06AD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8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AEC72-5FE7-40C9-8514-110426B4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54BBA5-D3C1-42A5-A3F0-F6A15BB4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A4EF5-E240-4806-A7C5-2AADBBC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832BD-B9CF-4D98-8760-7DB32AC0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D77BE-7642-405C-9FF7-B1D96E6B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1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F7960D-362A-419F-90F3-8F4636577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9998D3-4C34-4B1B-93BA-99558595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5313E-B9C6-4222-9574-6516072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AEC1A-5621-4326-B6D5-CE6326B2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221365-DDAC-4399-B343-23F95679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87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2_Title Slide">
  <p:cSld name="112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1524001" y="360204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5"/>
              <a:buNone/>
              <a:defRPr sz="2625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85"/>
              <a:buNone/>
              <a:defRPr sz="2185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None/>
              <a:defRPr sz="197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dt" idx="10"/>
          </p:nvPr>
        </p:nvSpPr>
        <p:spPr>
          <a:xfrm>
            <a:off x="838202" y="6356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ftr" idx="11"/>
          </p:nvPr>
        </p:nvSpPr>
        <p:spPr>
          <a:xfrm>
            <a:off x="4038605" y="63563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10858504" y="6356378"/>
            <a:ext cx="4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9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8A54F-9AB3-42EC-A338-84B2CFC0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3ECAD-D5DF-4177-829E-596B37BC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58ABE-6DC8-4059-964E-B5C2B1C8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5562F-3111-4B5E-A0AC-758DB07B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46B90-D734-413E-A1B8-B4E07230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9799-FF2F-442E-A19C-7F7D0999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B6CA5A-A327-445C-92D0-1B801EC2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728F2-0206-42FB-9BEA-60D8CC82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6ED37-B63D-4856-855A-B4166BCD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5B33B-EC5E-4C01-8748-715ECF06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BCE3D-A733-4DC1-A2D5-672D213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E2D1F-9ABF-4F5F-9F75-5941D48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19DB40-A530-4685-9C4C-C299A5DA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006EE4-093B-4EEC-8922-350518DA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573EA-DC0D-4AFF-B38F-93647811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F8A589-E5A3-455F-A08A-4DF45C1F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85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52B41-EEE4-42AC-A34E-AD16560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EF9A1-DCCB-47FA-B534-7EBE6F76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4C799F-EB0A-423E-93A1-57AD899D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4A16DC-2B39-45C7-8EB4-2F6D9D27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C280C-171A-4DD5-AC44-A5FD1708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B2D8B0-5F28-4AFC-A6F7-C894F4C1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454D31-02BE-4B1E-85AC-7D6CB36F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12688-7AF5-4681-9B82-86F1C139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86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E9A14-79B0-49DC-BFE4-5D5DF018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24483D-F00D-4360-A562-A99BEEEE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B1D6CA-8BC1-44EA-8F0F-61B9050E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9CEE5D-0415-4F03-A7BD-2C85EB4A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C27552-9757-49B9-9EBC-1AB4D4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54F4F5-5C5D-4D94-9594-7ED0776E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08FF1C-F933-4F85-AB7C-D21A1F3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6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A9653-7354-40AF-AA3A-B3C68851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17A06-8596-4E6A-9E7A-F44B8E27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D5D79-4E28-41D1-A32D-436A333F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46FA6-E722-43D0-9A7A-11BE5F35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324F3-FCFD-40EA-946E-87393FF5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35F3B2-213D-4084-A352-90B44C5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65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ACE9B-DDC2-456D-967B-49742BB2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AC46E9-93EF-4E53-AE08-72DD02DB6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F8255-CBA9-4525-80CF-DD08D28A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006C71-9E6C-46F8-BB53-1083915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A24F00-E46D-4138-9A31-68D854CE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CEF80-2C9A-4DF1-B314-B7A10E39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04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DFF639-D1E0-4370-A112-D2DF4433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D9BC4F-0218-4A5A-987A-2E9E4D2C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8D9D6-5F87-478B-B6C3-4800A3E41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400C47-AC1B-4198-9919-127C2D774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E63E7-B44E-4FCB-8406-06F9C2E0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6439-860B-4D49-9624-C644B167A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4316565"/>
            <a:ext cx="4260291" cy="2541247"/>
          </a:xfrm>
          <a:custGeom>
            <a:avLst/>
            <a:gdLst/>
            <a:ahLst/>
            <a:cxnLst/>
            <a:rect l="l" t="t" r="r" b="b"/>
            <a:pathLst>
              <a:path w="2348" h="1407" extrusionOk="0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45331" y="4212336"/>
            <a:ext cx="11446669" cy="2645476"/>
          </a:xfrm>
          <a:custGeom>
            <a:avLst/>
            <a:gdLst/>
            <a:ahLst/>
            <a:cxnLst/>
            <a:rect l="l" t="t" r="r" b="b"/>
            <a:pathLst>
              <a:path w="4403" h="1161" extrusionOk="0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459310" y="2793067"/>
            <a:ext cx="9273379" cy="99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6000"/>
              <a:buFont typeface="Arial"/>
              <a:buNone/>
            </a:pPr>
            <a:r>
              <a:rPr lang="en-US" sz="6000" b="1" u="none" cap="none">
                <a:solidFill>
                  <a:srgbClr val="323F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 版本控制</a:t>
            </a:r>
            <a:endParaRPr sz="6000" b="1" u="none" cap="none">
              <a:solidFill>
                <a:srgbClr val="323F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12638" y="3812267"/>
            <a:ext cx="61667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選用軟體Github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Desktop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8F168A-1935-44D6-A828-2210625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88121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在資料夾中新增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test.txt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，隨便打一點文字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3A730DF-4F6C-4DEE-A80A-57073E56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" y="1196497"/>
            <a:ext cx="7491781" cy="3566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1B5C444-BE8B-4A88-B765-FD7AF6D6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219" y="3001713"/>
            <a:ext cx="3658111" cy="315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70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0CEA054-7D66-4701-968A-44C1F6A2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34" y="1150514"/>
            <a:ext cx="8511588" cy="5380888"/>
          </a:xfrm>
          <a:prstGeom prst="rect">
            <a:avLst/>
          </a:prstGeom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Desktop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Changes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會看到變動，按下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Commit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64C503-90BF-4ABA-BD3D-D3E0FEBEDCA6}"/>
              </a:ext>
            </a:extLst>
          </p:cNvPr>
          <p:cNvSpPr/>
          <p:nvPr/>
        </p:nvSpPr>
        <p:spPr>
          <a:xfrm>
            <a:off x="3419634" y="6179714"/>
            <a:ext cx="2676366" cy="333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5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AB18CE0-38D1-4BC4-AFD0-634F4FCD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5" y="1149159"/>
            <a:ext cx="8754169" cy="5534244"/>
          </a:xfrm>
          <a:prstGeom prst="rect">
            <a:avLst/>
          </a:prstGeom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到雲端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71B89E-4641-4921-8609-3E938390A90E}"/>
              </a:ext>
            </a:extLst>
          </p:cNvPr>
          <p:cNvSpPr/>
          <p:nvPr/>
        </p:nvSpPr>
        <p:spPr>
          <a:xfrm>
            <a:off x="6410484" y="1362075"/>
            <a:ext cx="1904841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64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52AB9DB-51FD-4223-808D-E961A088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36" y="1069645"/>
            <a:ext cx="8820844" cy="5576395"/>
          </a:xfrm>
          <a:prstGeom prst="rect">
            <a:avLst/>
          </a:prstGeom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History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可以看到變動紀錄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71B89E-4641-4921-8609-3E938390A90E}"/>
              </a:ext>
            </a:extLst>
          </p:cNvPr>
          <p:cNvSpPr/>
          <p:nvPr/>
        </p:nvSpPr>
        <p:spPr>
          <a:xfrm>
            <a:off x="1475681" y="2295525"/>
            <a:ext cx="2781994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的重要性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F156784-F05E-44E4-ADDC-302631DF73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zh-TW" dirty="0"/>
              <a:t>https://www.nobledesktop.com/learn/git/git-branches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E2831A-75FB-46B4-8123-6E89C7CD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1" y="2410338"/>
            <a:ext cx="7477125" cy="383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29;p4">
            <a:extLst>
              <a:ext uri="{FF2B5EF4-FFF2-40B4-BE49-F238E27FC236}">
                <a16:creationId xmlns:a16="http://schemas.microsoft.com/office/drawing/2014/main" id="{72B322A8-4BCB-415A-ACE8-97D41F3AB2D7}"/>
              </a:ext>
            </a:extLst>
          </p:cNvPr>
          <p:cNvSpPr txBox="1"/>
          <p:nvPr/>
        </p:nvSpPr>
        <p:spPr>
          <a:xfrm>
            <a:off x="676270" y="1843405"/>
            <a:ext cx="499110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並行開發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隨時切換不同的工作且互不影響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355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不同使用者創立自己的</a:t>
            </a: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71F4EC1-D3B6-44FF-BBBE-F05D3734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6" y="1092638"/>
            <a:ext cx="8668444" cy="54800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3BB6B7-C18B-427D-B669-68133ADD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09" y="3636698"/>
            <a:ext cx="3810532" cy="2381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4E67E62-4EF4-4312-A39C-CC14A9F0E957}"/>
              </a:ext>
            </a:extLst>
          </p:cNvPr>
          <p:cNvSpPr/>
          <p:nvPr/>
        </p:nvSpPr>
        <p:spPr>
          <a:xfrm>
            <a:off x="6029325" y="2019300"/>
            <a:ext cx="838200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6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在自己的</a:t>
            </a: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做工作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9E4CCC8-2DCC-4C0D-AA23-296B62F461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638965-DB3F-442C-8561-88FE2C217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66" y="1093128"/>
            <a:ext cx="8903067" cy="56283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0D2AA3-8E1F-46A0-80CD-98A76D34717A}"/>
              </a:ext>
            </a:extLst>
          </p:cNvPr>
          <p:cNvSpPr/>
          <p:nvPr/>
        </p:nvSpPr>
        <p:spPr>
          <a:xfrm>
            <a:off x="4448175" y="1323975"/>
            <a:ext cx="1990725" cy="447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78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24C113-6626-4878-AA5C-2DE31ADD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63" y="1143131"/>
            <a:ext cx="7615468" cy="4124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3455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在資料夾中新增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user1.txt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，隨便打一點文字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99BCF6-A80C-4805-B249-8094D01D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76" y="3790550"/>
            <a:ext cx="3562847" cy="2448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02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一樣先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Commit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再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A06BEC-65B8-40EF-B26A-4ED49A01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1" y="944313"/>
            <a:ext cx="8522403" cy="53877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B45224-7747-479D-A193-88BCF0B6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60" y="2006190"/>
            <a:ext cx="7458768" cy="47153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7D25F54-F126-4FD2-B070-428DC752FA28}"/>
              </a:ext>
            </a:extLst>
          </p:cNvPr>
          <p:cNvSpPr/>
          <p:nvPr/>
        </p:nvSpPr>
        <p:spPr>
          <a:xfrm>
            <a:off x="554921" y="5959974"/>
            <a:ext cx="2664529" cy="372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719A73-703C-4536-A38F-532140385D03}"/>
              </a:ext>
            </a:extLst>
          </p:cNvPr>
          <p:cNvSpPr/>
          <p:nvPr/>
        </p:nvSpPr>
        <p:spPr>
          <a:xfrm>
            <a:off x="8287216" y="2219325"/>
            <a:ext cx="1666409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5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8219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user1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下可以看到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跟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user1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的內容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5FF508-1C47-479F-831F-77F5A5EA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52" y="1143628"/>
            <a:ext cx="8823185" cy="5577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665A0C-F8FE-4A6E-9CDE-1E22580989AC}"/>
              </a:ext>
            </a:extLst>
          </p:cNvPr>
          <p:cNvSpPr/>
          <p:nvPr/>
        </p:nvSpPr>
        <p:spPr>
          <a:xfrm>
            <a:off x="4409729" y="1384328"/>
            <a:ext cx="1914872" cy="421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5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27078" y="298023"/>
            <a:ext cx="42704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什麼是</a:t>
            </a: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Git版本控制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997" y="2029542"/>
            <a:ext cx="10962005" cy="314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B054488-0924-458E-9C52-11CF2A7360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8219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：先回到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 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再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F5C1DD-D921-4253-87E8-7EA42197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77" y="944313"/>
            <a:ext cx="9195045" cy="581295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E3DA09-8E45-4252-BF98-7CC58300C580}"/>
              </a:ext>
            </a:extLst>
          </p:cNvPr>
          <p:cNvSpPr/>
          <p:nvPr/>
        </p:nvSpPr>
        <p:spPr>
          <a:xfrm>
            <a:off x="4419600" y="6038850"/>
            <a:ext cx="3162300" cy="682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8219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：選擇要合併的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A842A2-D683-46A0-BD6E-5815A3F2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78" y="962545"/>
            <a:ext cx="8820844" cy="55763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0492F2-1329-4047-978A-1E2A6E3ED6F2}"/>
              </a:ext>
            </a:extLst>
          </p:cNvPr>
          <p:cNvSpPr/>
          <p:nvPr/>
        </p:nvSpPr>
        <p:spPr>
          <a:xfrm>
            <a:off x="4210050" y="4791075"/>
            <a:ext cx="3762375" cy="87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6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8219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Branch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到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Branch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06182-159A-42A9-BFC4-A9E61C4E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5" y="1025733"/>
            <a:ext cx="8754169" cy="55342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2968F23-D1C6-4648-8D28-ACAA33293B94}"/>
              </a:ext>
            </a:extLst>
          </p:cNvPr>
          <p:cNvSpPr/>
          <p:nvPr/>
        </p:nvSpPr>
        <p:spPr>
          <a:xfrm>
            <a:off x="6391275" y="1247775"/>
            <a:ext cx="1962150" cy="447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9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8219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完成！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06ACC9A-2369-4951-9116-3B6CC68F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69" y="1202751"/>
            <a:ext cx="8729662" cy="55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Fetch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：檢查其他人是否做更動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1A40495-7292-4D64-93C0-68FAC67F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93" y="1064472"/>
            <a:ext cx="8659613" cy="54744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71B89E-4641-4921-8609-3E938390A90E}"/>
              </a:ext>
            </a:extLst>
          </p:cNvPr>
          <p:cNvSpPr/>
          <p:nvPr/>
        </p:nvSpPr>
        <p:spPr>
          <a:xfrm>
            <a:off x="6381056" y="1266825"/>
            <a:ext cx="1962844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2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Fetch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完會出現三種形況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Google Shape;129;p4">
            <a:extLst>
              <a:ext uri="{FF2B5EF4-FFF2-40B4-BE49-F238E27FC236}">
                <a16:creationId xmlns:a16="http://schemas.microsoft.com/office/drawing/2014/main" id="{34B8CED7-1488-435D-94BE-214F85814956}"/>
              </a:ext>
            </a:extLst>
          </p:cNvPr>
          <p:cNvSpPr txBox="1"/>
          <p:nvPr/>
        </p:nvSpPr>
        <p:spPr>
          <a:xfrm>
            <a:off x="631825" y="1956295"/>
            <a:ext cx="1015174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只有你編輯檔案 ：</a:t>
            </a:r>
            <a:r>
              <a:rPr lang="en-US" altLang="zh-TW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兩個人編輯</a:t>
            </a:r>
            <a:r>
              <a:rPr lang="zh-TW" altLang="en-US" sz="24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不同</a:t>
            </a: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檔案 ：</a:t>
            </a:r>
            <a:r>
              <a:rPr lang="en-US" altLang="zh-TW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Pull</a:t>
            </a: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→ </a:t>
            </a:r>
            <a:r>
              <a:rPr lang="en-US" altLang="zh-TW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兩個人編輯</a:t>
            </a:r>
            <a:r>
              <a:rPr lang="zh-TW" altLang="en-US" sz="24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同個</a:t>
            </a: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檔案</a:t>
            </a: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r>
              <a:rPr lang="en-US" altLang="zh-TW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Conflicted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8726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92503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如果其他人有變動的話要先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Pull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其他人的再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自己的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74E5BE-AF23-4E18-816E-A5183C4CFA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CE858-B37B-4D15-B23A-5F524D6C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59" y="1590603"/>
            <a:ext cx="8084281" cy="51107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71B89E-4641-4921-8609-3E938390A90E}"/>
              </a:ext>
            </a:extLst>
          </p:cNvPr>
          <p:cNvSpPr/>
          <p:nvPr/>
        </p:nvSpPr>
        <p:spPr>
          <a:xfrm>
            <a:off x="6381056" y="1772513"/>
            <a:ext cx="1772349" cy="4382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5F1942-B3B1-4B65-A8EC-25435C42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055" y="1807734"/>
            <a:ext cx="1697595" cy="36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Merge conflicted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9E4CCC8-2DCC-4C0D-AA23-296B62F461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20EC57-7FFC-435D-B395-05A70440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50" y="1243040"/>
            <a:ext cx="9209500" cy="529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7176E3-63F0-4821-9053-06361EE4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80" y="3109808"/>
            <a:ext cx="8108962" cy="21289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F47AE0-F2F3-4D9B-9374-3694B60FA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315" y="639583"/>
            <a:ext cx="3958195" cy="841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2CEBBE-6EEA-4E38-A8E7-FAF5E57A344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70661" y="1060477"/>
            <a:ext cx="858654" cy="4208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Revert changes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：反悔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7BE376-EFA7-4417-81FD-AD918264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5" y="1095594"/>
            <a:ext cx="8754169" cy="55342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EC3AD0-2867-4FDE-9961-92862928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470" y="3252376"/>
            <a:ext cx="3810230" cy="3028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99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87454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Revert changes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：對上一版本點擊右鍵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40FF87-CDDD-4440-927E-992E62B8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66" y="1055028"/>
            <a:ext cx="8903067" cy="56283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2A5A06-AB99-4CCB-A4F1-224220F6D82B}"/>
              </a:ext>
            </a:extLst>
          </p:cNvPr>
          <p:cNvSpPr/>
          <p:nvPr/>
        </p:nvSpPr>
        <p:spPr>
          <a:xfrm>
            <a:off x="3028950" y="3429000"/>
            <a:ext cx="1695450" cy="365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7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27078" y="298023"/>
            <a:ext cx="21971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基本指令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18515" y="1358900"/>
            <a:ext cx="10151745" cy="487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init：將本機資料夾變成</a:t>
            </a: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git repository 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status：查看現在的版本狀態、處在的分支、遠端連線的分支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add：將資料夾內的東西推到暫存區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commit -m “your commit”: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推到本地repo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log: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查看各個版本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push: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推到遠端repo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 pull: </a:t>
            </a: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從遠端repo拉資料到本地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470" y="2670175"/>
            <a:ext cx="4294505" cy="4023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287CEDC-A85A-4740-9FDD-7B58BE3043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0123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Revert changes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：回到上一版，按下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儲存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8EE4DAD-0330-45E2-A62E-0EE20440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66" y="1010988"/>
            <a:ext cx="8903067" cy="56283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D21DE65-ED8D-4445-A662-ED8018D7A691}"/>
              </a:ext>
            </a:extLst>
          </p:cNvPr>
          <p:cNvSpPr/>
          <p:nvPr/>
        </p:nvSpPr>
        <p:spPr>
          <a:xfrm>
            <a:off x="6410325" y="1238250"/>
            <a:ext cx="1981200" cy="447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9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D1C6CF02-F9ED-4608-B145-FCFF8ADA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15" y="989122"/>
            <a:ext cx="9135169" cy="5775106"/>
          </a:xfrm>
          <a:prstGeom prst="rect">
            <a:avLst/>
          </a:prstGeom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100123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Revert changes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：檔案確實回到上一版本了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BE787F0-1CCF-4A19-8760-CB828C495F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21DE65-ED8D-4445-A662-ED8018D7A691}"/>
              </a:ext>
            </a:extLst>
          </p:cNvPr>
          <p:cNvSpPr/>
          <p:nvPr/>
        </p:nvSpPr>
        <p:spPr>
          <a:xfrm>
            <a:off x="1528414" y="2238375"/>
            <a:ext cx="2910235" cy="447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32AA087-8ABE-4933-B746-A56B790CB29B}"/>
              </a:ext>
            </a:extLst>
          </p:cNvPr>
          <p:cNvGrpSpPr/>
          <p:nvPr/>
        </p:nvGrpSpPr>
        <p:grpSpPr>
          <a:xfrm>
            <a:off x="4660446" y="3825175"/>
            <a:ext cx="7326208" cy="2333450"/>
            <a:chOff x="4660446" y="3825175"/>
            <a:chExt cx="7326208" cy="233345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C36CA76-8E94-4577-97AF-B5A406E4A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3450" y="3825175"/>
              <a:ext cx="3433204" cy="22819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630E25E-4529-4CDE-BE0D-A4E3E3E69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0446" y="3876675"/>
              <a:ext cx="2871108" cy="22819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C515CA3C-3A20-4AE6-8644-EDA390528BCA}"/>
                </a:ext>
              </a:extLst>
            </p:cNvPr>
            <p:cNvSpPr/>
            <p:nvPr/>
          </p:nvSpPr>
          <p:spPr>
            <a:xfrm>
              <a:off x="7753350" y="4838700"/>
              <a:ext cx="638175" cy="447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6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四種使用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的方式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88975" y="2081530"/>
            <a:ext cx="101517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Desktop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VScode安裝套件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直接下載安裝</a:t>
            </a:r>
            <a:r>
              <a:rPr lang="en-US" altLang="zh-TW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</a:t>
            </a:r>
            <a:r>
              <a:rPr lang="zh-TW" alt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套件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https://desktop.github.com/download/</a:t>
            </a: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62372DC-D4BA-4648-9395-19D00FAC11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09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Desktop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教學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ED3D9D-030D-49C4-A87F-C47ACB81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34" y="1271587"/>
            <a:ext cx="7322128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D36150F-209F-4E59-93F8-339C4B90D4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99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GitHub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Desktop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教學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D2A23F-849F-4E7A-BE12-B3A66E43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9" y="1045002"/>
            <a:ext cx="786938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C22AC4A-0784-40D4-BAA0-D3DA75CBC3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F4A3C9-7D87-41A1-AB33-4D23294971AE}"/>
              </a:ext>
            </a:extLst>
          </p:cNvPr>
          <p:cNvSpPr/>
          <p:nvPr/>
        </p:nvSpPr>
        <p:spPr>
          <a:xfrm>
            <a:off x="6096000" y="3810000"/>
            <a:ext cx="3495675" cy="523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356DFAF-C410-4390-94CD-FB74DEF4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35" y="960417"/>
            <a:ext cx="9128059" cy="5770611"/>
          </a:xfrm>
          <a:prstGeom prst="rect">
            <a:avLst/>
          </a:prstGeom>
        </p:spPr>
      </p:pic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創立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Repository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C22AC4A-0784-40D4-BAA0-D3DA75CBC3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F4A3C9-7D87-41A1-AB33-4D23294971AE}"/>
              </a:ext>
            </a:extLst>
          </p:cNvPr>
          <p:cNvSpPr/>
          <p:nvPr/>
        </p:nvSpPr>
        <p:spPr>
          <a:xfrm>
            <a:off x="4200162" y="4143376"/>
            <a:ext cx="3257914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F8C176-DB50-41F4-9F38-E3F966AB2C50}"/>
              </a:ext>
            </a:extLst>
          </p:cNvPr>
          <p:cNvSpPr txBox="1"/>
          <p:nvPr/>
        </p:nvSpPr>
        <p:spPr>
          <a:xfrm>
            <a:off x="7524263" y="440055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忽略一些檔案，例如</a:t>
            </a: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endParaRPr lang="zh-TW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FFA0D7-EBDC-4F47-A338-61D9CCDE1366}"/>
              </a:ext>
            </a:extLst>
          </p:cNvPr>
          <p:cNvSpPr/>
          <p:nvPr/>
        </p:nvSpPr>
        <p:spPr>
          <a:xfrm>
            <a:off x="4200108" y="4682108"/>
            <a:ext cx="3257914" cy="4953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ED1659-FFC5-421F-9BE0-044AFEE96753}"/>
              </a:ext>
            </a:extLst>
          </p:cNvPr>
          <p:cNvSpPr txBox="1"/>
          <p:nvPr/>
        </p:nvSpPr>
        <p:spPr>
          <a:xfrm>
            <a:off x="7524209" y="492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設定授權</a:t>
            </a:r>
          </a:p>
        </p:txBody>
      </p:sp>
    </p:spTree>
    <p:extLst>
      <p:ext uri="{BB962C8B-B14F-4D97-AF65-F5344CB8AC3E}">
        <p14:creationId xmlns:p14="http://schemas.microsoft.com/office/powerpoint/2010/main" val="175638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7" y="298023"/>
            <a:ext cx="82501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Publish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出去才會上傳雲端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Repository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D36150F-209F-4E59-93F8-339C4B90D4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6964D6-B3A5-455B-AC47-A11BAEF8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26" y="1132525"/>
            <a:ext cx="8840747" cy="55889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12FE80-6B73-49CE-B8B2-95DD58A7E1E9}"/>
              </a:ext>
            </a:extLst>
          </p:cNvPr>
          <p:cNvSpPr/>
          <p:nvPr/>
        </p:nvSpPr>
        <p:spPr>
          <a:xfrm>
            <a:off x="6400800" y="1362075"/>
            <a:ext cx="1981200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90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27078" y="298023"/>
            <a:ext cx="75461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新創立好的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Repository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長這樣</a:t>
            </a:r>
            <a:endParaRPr sz="3600"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D36150F-209F-4E59-93F8-339C4B90D4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635E13-4CA7-4B9F-A396-BB5C292A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31" y="1087054"/>
            <a:ext cx="8782744" cy="55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395</Words>
  <Application>Microsoft Office PowerPoint</Application>
  <PresentationFormat>寬螢幕</PresentationFormat>
  <Paragraphs>108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莊宇埕</dc:creator>
  <cp:lastModifiedBy>莊宇埕</cp:lastModifiedBy>
  <cp:revision>91</cp:revision>
  <dcterms:created xsi:type="dcterms:W3CDTF">2024-07-26T12:31:32Z</dcterms:created>
  <dcterms:modified xsi:type="dcterms:W3CDTF">2024-07-29T03:58:50Z</dcterms:modified>
</cp:coreProperties>
</file>